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1" r:id="rId7"/>
    <p:sldId id="260" r:id="rId8"/>
    <p:sldId id="265" r:id="rId9"/>
    <p:sldId id="266" r:id="rId10"/>
    <p:sldId id="268" r:id="rId11"/>
    <p:sldId id="269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2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1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9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3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7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6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8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3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1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B3C5-019D-2E47-BB56-63A1F17EE2A7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ufef logo_2018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600" y="35795"/>
            <a:ext cx="1094400" cy="1094400"/>
          </a:xfrm>
          <a:prstGeom prst="rect">
            <a:avLst/>
          </a:prstGeom>
        </p:spPr>
      </p:pic>
      <p:pic>
        <p:nvPicPr>
          <p:cNvPr id="8" name="Picture 7" descr="cukurova_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95"/>
            <a:ext cx="1096775" cy="109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23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EDEK_06_ODR_19_1_2018_SURUM_3.0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ÇUKUROVA ÜNİVERSİTESİ</a:t>
            </a:r>
            <a:br>
              <a:rPr lang="tr-TR" dirty="0" smtClean="0"/>
            </a:br>
            <a:r>
              <a:rPr lang="tr-TR" dirty="0" smtClean="0"/>
              <a:t>FEN EDEBİYAT FAKÜLTESİ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FEDEK AKREDİTASYON HAZIRLIK ÇALIŞMALARI</a:t>
            </a:r>
            <a:br>
              <a:rPr lang="tr-TR" dirty="0" smtClean="0"/>
            </a:br>
            <a:r>
              <a:rPr lang="tr-TR" dirty="0" smtClean="0"/>
              <a:t>2018-2019</a:t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482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7 </a:t>
            </a:r>
            <a:r>
              <a:rPr lang="en-US" dirty="0" err="1" smtClean="0"/>
              <a:t>Aralık</a:t>
            </a:r>
            <a:r>
              <a:rPr lang="en-US" dirty="0" smtClean="0"/>
              <a:t> 2018</a:t>
            </a:r>
          </a:p>
          <a:p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Toplantısı</a:t>
            </a:r>
            <a:r>
              <a:rPr lang="en-US" dirty="0" smtClean="0"/>
              <a:t>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Anketler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Anket hazırlama desteği </a:t>
            </a:r>
          </a:p>
          <a:p>
            <a:pPr lvl="1"/>
            <a:r>
              <a:rPr lang="tr-TR" dirty="0" smtClean="0"/>
              <a:t>Örnek anketler – bölüm bazında</a:t>
            </a:r>
          </a:p>
          <a:p>
            <a:pPr lvl="1"/>
            <a:r>
              <a:rPr lang="tr-TR" dirty="0" smtClean="0"/>
              <a:t>Standart var mı?</a:t>
            </a:r>
          </a:p>
          <a:p>
            <a:pPr lvl="1"/>
            <a:r>
              <a:rPr lang="tr-TR" dirty="0" smtClean="0"/>
              <a:t>Türk Dili’nin yazım kontrolü</a:t>
            </a:r>
          </a:p>
          <a:p>
            <a:r>
              <a:rPr lang="tr-TR" dirty="0" smtClean="0"/>
              <a:t>Değerlendirme eğitimi ve uzmanlardan destek (21 Ocak Pazartesi – Değerlendirme yapacak bölüm akreditasyon temsilcileri ve </a:t>
            </a:r>
            <a:r>
              <a:rPr lang="tr-TR" dirty="0" err="1" smtClean="0"/>
              <a:t>Ar.Gör</a:t>
            </a:r>
            <a:r>
              <a:rPr lang="tr-TR" dirty="0" smtClean="0"/>
              <a:t>. İsmet </a:t>
            </a:r>
            <a:r>
              <a:rPr lang="tr-TR" dirty="0" err="1" smtClean="0"/>
              <a:t>Birbiçer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Excel de veri girişi </a:t>
            </a:r>
            <a:r>
              <a:rPr lang="tr-TR" dirty="0" err="1" smtClean="0"/>
              <a:t>vb</a:t>
            </a:r>
            <a:endParaRPr lang="tr-TR" dirty="0" smtClean="0"/>
          </a:p>
          <a:p>
            <a:pPr lvl="1"/>
            <a:r>
              <a:rPr lang="tr-TR" dirty="0" smtClean="0"/>
              <a:t>Ölçekler</a:t>
            </a:r>
          </a:p>
          <a:p>
            <a:pPr lvl="1"/>
            <a:r>
              <a:rPr lang="tr-TR" dirty="0" smtClean="0"/>
              <a:t>Grafikler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683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Değerlendirme Anketi (AT2)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İstatistik raporunda kullanılan anketi kullanılacak</a:t>
            </a:r>
          </a:p>
          <a:p>
            <a:r>
              <a:rPr lang="tr-TR" dirty="0" smtClean="0"/>
              <a:t>Final sınavı öncesinde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1448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</a:t>
            </a:r>
            <a:r>
              <a:rPr lang="en-US" dirty="0" err="1"/>
              <a:t>Y</a:t>
            </a:r>
            <a:r>
              <a:rPr lang="en-US" dirty="0" err="1" smtClean="0"/>
              <a:t>ılı</a:t>
            </a:r>
            <a:r>
              <a:rPr lang="en-US" dirty="0" smtClean="0"/>
              <a:t> </a:t>
            </a:r>
            <a:r>
              <a:rPr lang="en-US" dirty="0" err="1" smtClean="0"/>
              <a:t>Toplantılar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Aylık</a:t>
            </a:r>
            <a:r>
              <a:rPr lang="en-US" dirty="0" smtClean="0"/>
              <a:t>  </a:t>
            </a:r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kurulu</a:t>
            </a:r>
            <a:r>
              <a:rPr lang="en-US" dirty="0" smtClean="0"/>
              <a:t> </a:t>
            </a:r>
            <a:r>
              <a:rPr lang="en-US" dirty="0" err="1" smtClean="0"/>
              <a:t>toplantıları</a:t>
            </a:r>
            <a:r>
              <a:rPr lang="tr-TR" dirty="0" smtClean="0"/>
              <a:t> saat 15:00</a:t>
            </a:r>
            <a:r>
              <a:rPr lang="en-US" dirty="0" smtClean="0"/>
              <a:t>:</a:t>
            </a:r>
          </a:p>
          <a:p>
            <a:pPr lvl="1"/>
            <a:r>
              <a:rPr lang="tr-TR" dirty="0" smtClean="0"/>
              <a:t>9</a:t>
            </a:r>
            <a:r>
              <a:rPr lang="en-US" dirty="0" smtClean="0"/>
              <a:t> </a:t>
            </a:r>
            <a:r>
              <a:rPr lang="en-US" dirty="0" err="1" smtClean="0"/>
              <a:t>Ocak</a:t>
            </a:r>
            <a:r>
              <a:rPr lang="en-US" dirty="0" smtClean="0"/>
              <a:t>, </a:t>
            </a:r>
            <a:r>
              <a:rPr lang="tr-TR" dirty="0" smtClean="0"/>
              <a:t>30</a:t>
            </a:r>
            <a:r>
              <a:rPr lang="en-US" dirty="0" smtClean="0"/>
              <a:t> </a:t>
            </a:r>
            <a:r>
              <a:rPr lang="tr-TR" dirty="0" smtClean="0"/>
              <a:t>Ocak</a:t>
            </a:r>
            <a:r>
              <a:rPr lang="en-US" dirty="0" smtClean="0"/>
              <a:t>, </a:t>
            </a:r>
            <a:r>
              <a:rPr lang="tr-TR" dirty="0" smtClean="0"/>
              <a:t>6</a:t>
            </a:r>
            <a:r>
              <a:rPr lang="en-US" dirty="0" smtClean="0"/>
              <a:t> Mart, </a:t>
            </a:r>
            <a:r>
              <a:rPr lang="tr-TR" dirty="0" smtClean="0"/>
              <a:t>3</a:t>
            </a:r>
            <a:r>
              <a:rPr lang="en-US" dirty="0" smtClean="0"/>
              <a:t> Nisan, </a:t>
            </a:r>
            <a:r>
              <a:rPr lang="tr-TR" dirty="0" smtClean="0"/>
              <a:t>8</a:t>
            </a:r>
            <a:r>
              <a:rPr lang="en-US" dirty="0" smtClean="0"/>
              <a:t> </a:t>
            </a:r>
            <a:r>
              <a:rPr lang="en-US" dirty="0" err="1" smtClean="0"/>
              <a:t>Mayıs</a:t>
            </a:r>
            <a:r>
              <a:rPr lang="en-US" dirty="0" smtClean="0"/>
              <a:t>, 1</a:t>
            </a:r>
            <a:r>
              <a:rPr lang="tr-TR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Haziran</a:t>
            </a:r>
            <a:r>
              <a:rPr lang="en-US" dirty="0" smtClean="0"/>
              <a:t>, </a:t>
            </a:r>
            <a:r>
              <a:rPr lang="tr-TR" dirty="0" smtClean="0"/>
              <a:t>26</a:t>
            </a:r>
            <a:r>
              <a:rPr lang="en-US" dirty="0" smtClean="0"/>
              <a:t> </a:t>
            </a:r>
            <a:r>
              <a:rPr lang="tr-TR" dirty="0" smtClean="0"/>
              <a:t>Haziran</a:t>
            </a:r>
            <a:endParaRPr lang="en-US" dirty="0" smtClean="0"/>
          </a:p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toplantıları</a:t>
            </a:r>
            <a:endParaRPr lang="en-US" dirty="0" smtClean="0"/>
          </a:p>
          <a:p>
            <a:r>
              <a:rPr lang="en-US" dirty="0" smtClean="0"/>
              <a:t>Son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toplantısı</a:t>
            </a:r>
            <a:endParaRPr lang="en-US" dirty="0" smtClean="0"/>
          </a:p>
          <a:p>
            <a:pPr lvl="1"/>
            <a:r>
              <a:rPr lang="en-US" dirty="0" err="1" smtClean="0"/>
              <a:t>Temmuz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Başarılar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Yapacak</a:t>
            </a:r>
            <a:r>
              <a:rPr lang="en-US" dirty="0" smtClean="0"/>
              <a:t> </a:t>
            </a:r>
            <a:r>
              <a:rPr lang="en-US" dirty="0" err="1" smtClean="0"/>
              <a:t>Bölümlerimiz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Biyoloji</a:t>
            </a:r>
            <a:endParaRPr lang="en-US" dirty="0" smtClean="0"/>
          </a:p>
          <a:p>
            <a:r>
              <a:rPr lang="en-US" dirty="0" err="1" smtClean="0"/>
              <a:t>Fizik</a:t>
            </a:r>
            <a:endParaRPr lang="en-US" dirty="0" smtClean="0"/>
          </a:p>
          <a:p>
            <a:r>
              <a:rPr lang="en-US" dirty="0" err="1" smtClean="0"/>
              <a:t>Kimya</a:t>
            </a:r>
            <a:endParaRPr lang="en-US" dirty="0" smtClean="0"/>
          </a:p>
          <a:p>
            <a:r>
              <a:rPr lang="en-US" dirty="0" err="1" smtClean="0"/>
              <a:t>Matematik</a:t>
            </a:r>
            <a:endParaRPr lang="en-US" dirty="0" smtClean="0"/>
          </a:p>
          <a:p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Dili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Edebiyatı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0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(2019 </a:t>
            </a:r>
            <a:r>
              <a:rPr lang="en-US" dirty="0" err="1" smtClean="0"/>
              <a:t>yılı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45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Bölümlerden</a:t>
            </a:r>
            <a:r>
              <a:rPr lang="en-US" dirty="0" smtClean="0"/>
              <a:t> </a:t>
            </a:r>
            <a:r>
              <a:rPr lang="en-US" dirty="0" err="1" smtClean="0"/>
              <a:t>akreditasyon</a:t>
            </a:r>
            <a:r>
              <a:rPr lang="en-US" dirty="0" smtClean="0"/>
              <a:t> </a:t>
            </a:r>
            <a:r>
              <a:rPr lang="en-US" dirty="0" err="1" smtClean="0"/>
              <a:t>talepleri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kurul</a:t>
            </a:r>
            <a:r>
              <a:rPr lang="en-US" dirty="0" smtClean="0"/>
              <a:t> </a:t>
            </a:r>
            <a:r>
              <a:rPr lang="en-US" dirty="0" err="1" smtClean="0"/>
              <a:t>yazıları</a:t>
            </a:r>
            <a:endParaRPr lang="en-US" dirty="0" smtClean="0"/>
          </a:p>
          <a:p>
            <a:pPr algn="just"/>
            <a:r>
              <a:rPr lang="en-US" dirty="0" err="1" smtClean="0"/>
              <a:t>Fakültenin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yapması</a:t>
            </a:r>
            <a:r>
              <a:rPr lang="en-US" dirty="0" smtClean="0"/>
              <a:t> (</a:t>
            </a:r>
            <a:r>
              <a:rPr lang="en-US" dirty="0" err="1" smtClean="0"/>
              <a:t>Aralık</a:t>
            </a:r>
            <a:r>
              <a:rPr lang="en-US" dirty="0" smtClean="0"/>
              <a:t> 2018)</a:t>
            </a:r>
          </a:p>
          <a:p>
            <a:pPr algn="just"/>
            <a:r>
              <a:rPr lang="en-US" dirty="0" err="1" smtClean="0"/>
              <a:t>FEDEK’den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alındı</a:t>
            </a:r>
            <a:r>
              <a:rPr lang="en-US" dirty="0" smtClean="0"/>
              <a:t> </a:t>
            </a:r>
            <a:r>
              <a:rPr lang="en-US" dirty="0" err="1" smtClean="0"/>
              <a:t>yazısı</a:t>
            </a:r>
            <a:endParaRPr lang="en-US" dirty="0" smtClean="0"/>
          </a:p>
          <a:p>
            <a:pPr algn="just"/>
            <a:r>
              <a:rPr lang="en-US" dirty="0" err="1" smtClean="0"/>
              <a:t>Üniversite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Ocak</a:t>
            </a:r>
            <a:r>
              <a:rPr lang="en-US" dirty="0" smtClean="0"/>
              <a:t> </a:t>
            </a:r>
            <a:r>
              <a:rPr lang="en-US" dirty="0" err="1" smtClean="0"/>
              <a:t>ayı</a:t>
            </a:r>
            <a:r>
              <a:rPr lang="en-US" dirty="0" smtClean="0"/>
              <a:t> </a:t>
            </a:r>
            <a:r>
              <a:rPr lang="en-US" dirty="0" err="1" smtClean="0"/>
              <a:t>sonuna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/>
              <a:t> </a:t>
            </a:r>
            <a:r>
              <a:rPr lang="en-US" dirty="0" err="1"/>
              <a:t>FEDEK’e</a:t>
            </a:r>
            <a:r>
              <a:rPr lang="en-US" dirty="0"/>
              <a:t> </a:t>
            </a:r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istek</a:t>
            </a:r>
            <a:r>
              <a:rPr lang="en-US" dirty="0" smtClean="0"/>
              <a:t> </a:t>
            </a:r>
            <a:r>
              <a:rPr lang="en-US" dirty="0" err="1" smtClean="0"/>
              <a:t>yazısı</a:t>
            </a:r>
            <a:endParaRPr lang="en-US" dirty="0" smtClean="0"/>
          </a:p>
          <a:p>
            <a:pPr algn="just"/>
            <a:r>
              <a:rPr lang="en-US" dirty="0" smtClean="0"/>
              <a:t>FEDEK </a:t>
            </a:r>
            <a:r>
              <a:rPr lang="en-US" dirty="0" err="1" smtClean="0"/>
              <a:t>cavabının</a:t>
            </a:r>
            <a:r>
              <a:rPr lang="en-US" dirty="0" smtClean="0"/>
              <a:t> </a:t>
            </a:r>
            <a:r>
              <a:rPr lang="en-US" dirty="0" err="1" smtClean="0"/>
              <a:t>Şubat</a:t>
            </a:r>
            <a:r>
              <a:rPr lang="en-US" dirty="0" smtClean="0"/>
              <a:t> </a:t>
            </a:r>
            <a:r>
              <a:rPr lang="en-US" dirty="0" err="1" smtClean="0"/>
              <a:t>ayı</a:t>
            </a:r>
            <a:r>
              <a:rPr lang="en-US" dirty="0" smtClean="0"/>
              <a:t> </a:t>
            </a:r>
            <a:r>
              <a:rPr lang="en-US" dirty="0" err="1" smtClean="0"/>
              <a:t>sonuna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gelmesi</a:t>
            </a:r>
            <a:endParaRPr lang="en-US" dirty="0" smtClean="0"/>
          </a:p>
          <a:p>
            <a:pPr algn="just"/>
            <a:r>
              <a:rPr lang="en-US" dirty="0" err="1" smtClean="0"/>
              <a:t>Üniversitenin</a:t>
            </a:r>
            <a:r>
              <a:rPr lang="en-US" dirty="0" smtClean="0"/>
              <a:t>  </a:t>
            </a:r>
            <a:r>
              <a:rPr lang="en-US" dirty="0"/>
              <a:t>Mart </a:t>
            </a:r>
            <a:r>
              <a:rPr lang="en-US" dirty="0" err="1"/>
              <a:t>ayı</a:t>
            </a:r>
            <a:r>
              <a:rPr lang="en-US" dirty="0"/>
              <a:t> </a:t>
            </a:r>
            <a:r>
              <a:rPr lang="en-US" dirty="0" err="1"/>
              <a:t>sonuna</a:t>
            </a:r>
            <a:r>
              <a:rPr lang="en-US" dirty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FEDEK in </a:t>
            </a:r>
            <a:r>
              <a:rPr lang="en-US" dirty="0" err="1" smtClean="0"/>
              <a:t>bildirimini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koşullarını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ettiğine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yazısı</a:t>
            </a:r>
            <a:endParaRPr lang="en-US" dirty="0" smtClean="0"/>
          </a:p>
          <a:p>
            <a:pPr algn="just"/>
            <a:r>
              <a:rPr lang="en-US" dirty="0" err="1" smtClean="0"/>
              <a:t>Öz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raporunun</a:t>
            </a:r>
            <a:r>
              <a:rPr lang="en-US" dirty="0" smtClean="0"/>
              <a:t> </a:t>
            </a:r>
            <a:r>
              <a:rPr lang="en-US" dirty="0" err="1" smtClean="0"/>
              <a:t>Temmuz</a:t>
            </a:r>
            <a:r>
              <a:rPr lang="en-US" dirty="0" smtClean="0"/>
              <a:t> </a:t>
            </a:r>
            <a:r>
              <a:rPr lang="en-US" dirty="0" err="1" smtClean="0"/>
              <a:t>ayı</a:t>
            </a:r>
            <a:r>
              <a:rPr lang="en-US" dirty="0" smtClean="0"/>
              <a:t> </a:t>
            </a:r>
            <a:r>
              <a:rPr lang="en-US" dirty="0" err="1" smtClean="0"/>
              <a:t>sonuna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yollanması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Akreditasyon</a:t>
            </a:r>
            <a:r>
              <a:rPr lang="en-US" dirty="0" smtClean="0"/>
              <a:t> </a:t>
            </a:r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Komisyonu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Dekan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Dekan</a:t>
            </a:r>
            <a:r>
              <a:rPr lang="en-US" dirty="0" smtClean="0"/>
              <a:t> </a:t>
            </a:r>
            <a:r>
              <a:rPr lang="en-US" dirty="0" err="1" smtClean="0"/>
              <a:t>Yardımcıları</a:t>
            </a:r>
            <a:endParaRPr lang="en-US" dirty="0" smtClean="0"/>
          </a:p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Başkanları</a:t>
            </a:r>
            <a:endParaRPr lang="en-US" dirty="0" smtClean="0"/>
          </a:p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Akreditasyon</a:t>
            </a:r>
            <a:r>
              <a:rPr lang="en-US" dirty="0" smtClean="0"/>
              <a:t> </a:t>
            </a:r>
            <a:r>
              <a:rPr lang="en-US" dirty="0" err="1" smtClean="0"/>
              <a:t>Temsilcileri</a:t>
            </a:r>
            <a:endParaRPr lang="en-US" dirty="0" smtClean="0"/>
          </a:p>
          <a:p>
            <a:r>
              <a:rPr lang="en-US" dirty="0" smtClean="0"/>
              <a:t>FEDEK </a:t>
            </a:r>
            <a:r>
              <a:rPr lang="en-US" dirty="0" err="1" smtClean="0"/>
              <a:t>üyesi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endParaRPr lang="en-US" dirty="0" smtClean="0"/>
          </a:p>
          <a:p>
            <a:r>
              <a:rPr lang="en-US" dirty="0" smtClean="0"/>
              <a:t>FEDEK </a:t>
            </a:r>
            <a:r>
              <a:rPr lang="en-US" dirty="0" err="1" smtClean="0"/>
              <a:t>değerlendirmelerine</a:t>
            </a:r>
            <a:r>
              <a:rPr lang="en-US" dirty="0" smtClean="0"/>
              <a:t> </a:t>
            </a:r>
            <a:r>
              <a:rPr lang="en-US" dirty="0" err="1" smtClean="0"/>
              <a:t>katılan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endParaRPr lang="en-US" dirty="0" smtClean="0"/>
          </a:p>
          <a:p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işleri</a:t>
            </a:r>
            <a:r>
              <a:rPr lang="en-US" dirty="0" smtClean="0"/>
              <a:t> </a:t>
            </a:r>
            <a:r>
              <a:rPr lang="en-US" dirty="0" err="1" smtClean="0"/>
              <a:t>temsilcisi</a:t>
            </a:r>
            <a:endParaRPr lang="en-US" dirty="0" smtClean="0"/>
          </a:p>
          <a:p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sekreteri</a:t>
            </a:r>
            <a:endParaRPr lang="tr-TR" dirty="0" smtClean="0"/>
          </a:p>
          <a:p>
            <a:r>
              <a:rPr lang="tr-TR" dirty="0" smtClean="0"/>
              <a:t>Dış paydaş temsilcileri – Bölümlerden öneri </a:t>
            </a:r>
            <a:r>
              <a:rPr lang="tr-TR" dirty="0" err="1" smtClean="0"/>
              <a:t>alaım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Akreditasyon</a:t>
            </a:r>
            <a:r>
              <a:rPr lang="en-US" dirty="0" smtClean="0"/>
              <a:t> </a:t>
            </a:r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Komisyonu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oluşturulur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Üyeleri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kreditasyon</a:t>
            </a:r>
            <a:r>
              <a:rPr lang="en-US" dirty="0" smtClean="0"/>
              <a:t> </a:t>
            </a:r>
            <a:r>
              <a:rPr lang="en-US" dirty="0" err="1" smtClean="0"/>
              <a:t>temsilcisi</a:t>
            </a:r>
            <a:endParaRPr lang="en-US" dirty="0" smtClean="0"/>
          </a:p>
          <a:p>
            <a:pPr lvl="1"/>
            <a:r>
              <a:rPr lang="en-US" dirty="0" err="1"/>
              <a:t>G</a:t>
            </a:r>
            <a:r>
              <a:rPr lang="en-US" dirty="0" err="1" smtClean="0"/>
              <a:t>örev</a:t>
            </a:r>
            <a:r>
              <a:rPr lang="en-US" dirty="0" smtClean="0"/>
              <a:t> </a:t>
            </a:r>
            <a:r>
              <a:rPr lang="en-US" dirty="0" err="1" smtClean="0"/>
              <a:t>alacak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elemanları</a:t>
            </a:r>
            <a:endParaRPr lang="tr-TR" dirty="0" smtClean="0"/>
          </a:p>
          <a:p>
            <a:pPr lvl="1"/>
            <a:r>
              <a:rPr lang="tr-TR" dirty="0" smtClean="0"/>
              <a:t>Dış paydaşlar</a:t>
            </a:r>
          </a:p>
          <a:p>
            <a:pPr lvl="1"/>
            <a:r>
              <a:rPr lang="tr-TR" dirty="0" smtClean="0"/>
              <a:t>Öğrenci temsilcileri</a:t>
            </a:r>
            <a:endParaRPr lang="en-US" dirty="0" smtClean="0"/>
          </a:p>
          <a:p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planına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görev</a:t>
            </a:r>
            <a:r>
              <a:rPr lang="en-US" dirty="0" smtClean="0"/>
              <a:t> </a:t>
            </a:r>
            <a:r>
              <a:rPr lang="en-US" dirty="0" err="1" smtClean="0"/>
              <a:t>dağılımı</a:t>
            </a:r>
            <a:r>
              <a:rPr lang="en-US" dirty="0" smtClean="0"/>
              <a:t> </a:t>
            </a:r>
            <a:r>
              <a:rPr lang="en-US" dirty="0" err="1" smtClean="0"/>
              <a:t>belirlenir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1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Öz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Raporu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FEDEK </a:t>
            </a:r>
            <a:r>
              <a:rPr lang="en-US" dirty="0" err="1" smtClean="0"/>
              <a:t>sayfasından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Öz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Raporu</a:t>
            </a:r>
            <a:r>
              <a:rPr lang="en-US" dirty="0" smtClean="0"/>
              <a:t> </a:t>
            </a:r>
            <a:r>
              <a:rPr lang="en-US" dirty="0" err="1" smtClean="0"/>
              <a:t>Sürüm</a:t>
            </a:r>
            <a:r>
              <a:rPr lang="en-US" dirty="0" smtClean="0"/>
              <a:t> 3: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dirty="0" smtClean="0">
                <a:hlinkClick r:id="rId2" action="ppaction://hlinkfile"/>
              </a:rPr>
              <a:t>http</a:t>
            </a:r>
            <a:r>
              <a:rPr lang="de-DE" dirty="0">
                <a:hlinkClick r:id="rId2" action="ppaction://hlinkfile"/>
              </a:rPr>
              <a:t>://www.fedek.org.tr/Belgeler.php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5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İş-Zaman</a:t>
            </a:r>
            <a:r>
              <a:rPr lang="en-US" dirty="0" smtClean="0"/>
              <a:t> </a:t>
            </a:r>
            <a:r>
              <a:rPr lang="en-US" dirty="0" err="1" smtClean="0"/>
              <a:t>Planı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Öz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Raporundaki</a:t>
            </a:r>
            <a:r>
              <a:rPr lang="en-US" dirty="0" smtClean="0"/>
              <a:t> </a:t>
            </a:r>
            <a:r>
              <a:rPr lang="en-US" dirty="0" err="1" smtClean="0"/>
              <a:t>işlerin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çizelgesi</a:t>
            </a:r>
            <a:endParaRPr lang="en-US" dirty="0" smtClean="0"/>
          </a:p>
          <a:p>
            <a:r>
              <a:rPr lang="en-US" dirty="0" err="1" smtClean="0"/>
              <a:t>Ekli</a:t>
            </a:r>
            <a:r>
              <a:rPr lang="en-US" dirty="0" smtClean="0"/>
              <a:t> </a:t>
            </a:r>
            <a:r>
              <a:rPr lang="en-US" dirty="0" err="1" smtClean="0"/>
              <a:t>tabloda</a:t>
            </a:r>
            <a:r>
              <a:rPr lang="en-US" dirty="0" smtClean="0"/>
              <a:t> </a:t>
            </a:r>
            <a:r>
              <a:rPr lang="en-US" dirty="0" err="1" smtClean="0"/>
              <a:t>verilmiştir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Sınav</a:t>
            </a:r>
            <a:r>
              <a:rPr lang="en-US" dirty="0" smtClean="0"/>
              <a:t> </a:t>
            </a:r>
            <a:r>
              <a:rPr lang="en-US" dirty="0" err="1" smtClean="0"/>
              <a:t>Belgeler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2018-2019 </a:t>
            </a:r>
            <a:r>
              <a:rPr lang="tr-TR" dirty="0" err="1" smtClean="0"/>
              <a:t>Akdemik</a:t>
            </a:r>
            <a:r>
              <a:rPr lang="tr-TR" dirty="0" smtClean="0"/>
              <a:t> yılı </a:t>
            </a:r>
            <a:r>
              <a:rPr lang="en-US" dirty="0" smtClean="0"/>
              <a:t>her </a:t>
            </a:r>
            <a:r>
              <a:rPr lang="en-US" dirty="0" err="1" smtClean="0"/>
              <a:t>ders</a:t>
            </a:r>
            <a:r>
              <a:rPr lang="en-US" dirty="0" smtClean="0"/>
              <a:t> (</a:t>
            </a:r>
            <a:r>
              <a:rPr lang="en-US" dirty="0" err="1" smtClean="0"/>
              <a:t>zorunlu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seçmeli</a:t>
            </a:r>
            <a:r>
              <a:rPr lang="en-US" dirty="0" smtClean="0"/>
              <a:t>) </a:t>
            </a:r>
            <a:r>
              <a:rPr lang="en-US" dirty="0" err="1" smtClean="0"/>
              <a:t>vize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final </a:t>
            </a:r>
            <a:r>
              <a:rPr lang="en-US" dirty="0" err="1" smtClean="0"/>
              <a:t>sınavları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endParaRPr lang="en-US" dirty="0" smtClean="0"/>
          </a:p>
          <a:p>
            <a:pPr lvl="1"/>
            <a:r>
              <a:rPr lang="tr-TR" dirty="0" smtClean="0"/>
              <a:t>Sınav orijinal evraklarının düzenli arşivlenmesi</a:t>
            </a:r>
          </a:p>
          <a:p>
            <a:pPr lvl="1"/>
            <a:r>
              <a:rPr lang="tr-TR" dirty="0" smtClean="0"/>
              <a:t>Cevap anahtarı</a:t>
            </a:r>
          </a:p>
          <a:p>
            <a:pPr lvl="1"/>
            <a:r>
              <a:rPr lang="en-US" dirty="0" smtClean="0"/>
              <a:t>En </a:t>
            </a:r>
            <a:r>
              <a:rPr lang="en-US" dirty="0" err="1" smtClean="0"/>
              <a:t>düşük</a:t>
            </a:r>
            <a:r>
              <a:rPr lang="en-US" dirty="0" smtClean="0"/>
              <a:t> not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sınav</a:t>
            </a:r>
            <a:r>
              <a:rPr lang="en-US" dirty="0" smtClean="0"/>
              <a:t> </a:t>
            </a:r>
            <a:r>
              <a:rPr lang="en-US" dirty="0" err="1" smtClean="0"/>
              <a:t>kağıdının</a:t>
            </a:r>
            <a:r>
              <a:rPr lang="en-US" dirty="0" smtClean="0"/>
              <a:t> </a:t>
            </a:r>
            <a:r>
              <a:rPr lang="en-US" dirty="0" err="1" smtClean="0"/>
              <a:t>fotokopisi</a:t>
            </a:r>
            <a:endParaRPr lang="en-US" dirty="0" smtClean="0"/>
          </a:p>
          <a:p>
            <a:pPr lvl="1"/>
            <a:r>
              <a:rPr lang="en-US" dirty="0" smtClean="0"/>
              <a:t>En </a:t>
            </a:r>
            <a:r>
              <a:rPr lang="en-US" dirty="0" err="1" smtClean="0"/>
              <a:t>yüksek</a:t>
            </a:r>
            <a:r>
              <a:rPr lang="en-US" dirty="0" smtClean="0"/>
              <a:t> not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sınav</a:t>
            </a:r>
            <a:r>
              <a:rPr lang="en-US" dirty="0" smtClean="0"/>
              <a:t> </a:t>
            </a:r>
            <a:r>
              <a:rPr lang="en-US" dirty="0" err="1" smtClean="0"/>
              <a:t>kağıdının</a:t>
            </a:r>
            <a:r>
              <a:rPr lang="en-US" dirty="0" smtClean="0"/>
              <a:t> </a:t>
            </a:r>
            <a:r>
              <a:rPr lang="en-US" dirty="0" err="1" smtClean="0"/>
              <a:t>fotokopisi</a:t>
            </a:r>
            <a:endParaRPr lang="en-US" dirty="0" smtClean="0"/>
          </a:p>
          <a:p>
            <a:pPr lvl="1"/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başarı</a:t>
            </a:r>
            <a:r>
              <a:rPr lang="en-US" dirty="0" smtClean="0"/>
              <a:t> </a:t>
            </a:r>
            <a:r>
              <a:rPr lang="en-US" dirty="0" err="1" smtClean="0"/>
              <a:t>durumunun</a:t>
            </a:r>
            <a:r>
              <a:rPr lang="en-US" dirty="0" smtClean="0"/>
              <a:t> internet </a:t>
            </a:r>
            <a:r>
              <a:rPr lang="en-US" dirty="0" err="1" smtClean="0"/>
              <a:t>çıktısı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Anketler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/>
              <a:t>AT1: </a:t>
            </a:r>
            <a:r>
              <a:rPr lang="tr-TR" dirty="0"/>
              <a:t>Program Öğretim Amaçlarını (ÖA) Değerlendirme Anketi </a:t>
            </a:r>
            <a:endParaRPr lang="tr-TR" dirty="0" smtClean="0"/>
          </a:p>
          <a:p>
            <a:pPr lvl="1"/>
            <a:r>
              <a:rPr lang="tr-TR" dirty="0" smtClean="0"/>
              <a:t>İç paydaşlar: Öğretim üyeleri, öğrenciler</a:t>
            </a:r>
          </a:p>
          <a:p>
            <a:pPr lvl="1"/>
            <a:r>
              <a:rPr lang="tr-TR" dirty="0" smtClean="0"/>
              <a:t>Dış paydaşlar: Mezunlar, kurumlar, vb.</a:t>
            </a:r>
          </a:p>
          <a:p>
            <a:r>
              <a:rPr lang="tr-TR" b="1" dirty="0"/>
              <a:t>AT2: </a:t>
            </a:r>
            <a:r>
              <a:rPr lang="tr-TR" dirty="0" smtClean="0"/>
              <a:t>Her</a:t>
            </a:r>
            <a:r>
              <a:rPr lang="tr-TR" b="1" dirty="0" smtClean="0"/>
              <a:t> </a:t>
            </a:r>
            <a:r>
              <a:rPr lang="tr-TR" dirty="0" smtClean="0"/>
              <a:t>Ders için (ortak zorunlu dersler – Atatürk ilkeleri, Türk Dili, Yabancı Dil hariç) Değerlendirme </a:t>
            </a:r>
            <a:r>
              <a:rPr lang="tr-TR" dirty="0"/>
              <a:t>Anketi </a:t>
            </a:r>
            <a:endParaRPr lang="en-US" dirty="0" smtClean="0"/>
          </a:p>
          <a:p>
            <a:pPr lvl="1"/>
            <a:r>
              <a:rPr lang="en-US" dirty="0" err="1" smtClean="0"/>
              <a:t>Okumakta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öğrenciler</a:t>
            </a:r>
            <a:endParaRPr lang="en-US" dirty="0" smtClean="0"/>
          </a:p>
          <a:p>
            <a:r>
              <a:rPr lang="tr-TR" b="1" dirty="0" smtClean="0"/>
              <a:t>AT3:</a:t>
            </a:r>
            <a:r>
              <a:rPr lang="tr-TR" dirty="0" smtClean="0"/>
              <a:t> Program </a:t>
            </a:r>
            <a:r>
              <a:rPr lang="tr-TR" dirty="0"/>
              <a:t>Çıktılarını (PÇ) Sağlama Düzeylerini Değerlendirme </a:t>
            </a:r>
            <a:r>
              <a:rPr lang="tr-TR" dirty="0" smtClean="0"/>
              <a:t>Anketi</a:t>
            </a:r>
          </a:p>
          <a:p>
            <a:pPr lvl="1"/>
            <a:r>
              <a:rPr lang="en-US" dirty="0" err="1"/>
              <a:t>Okumakta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 smtClean="0"/>
              <a:t>öğrenciler</a:t>
            </a:r>
            <a:endParaRPr lang="en-US" dirty="0" smtClean="0"/>
          </a:p>
          <a:p>
            <a:pPr lvl="1"/>
            <a:r>
              <a:rPr lang="en-US" dirty="0" err="1" smtClean="0"/>
              <a:t>Mezun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öğrenciler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379</Words>
  <Application>Microsoft Office PowerPoint</Application>
  <PresentationFormat>Ekran Gösterisi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ÇUKUROVA ÜNİVERSİTESİ FEN EDEBİYAT FAKÜLTESİ  FEDEK AKREDİTASYON HAZIRLIK ÇALIŞMALARI 2018-2019 </vt:lpstr>
      <vt:lpstr>Başvuru Yapacak Bölümlerimiz</vt:lpstr>
      <vt:lpstr>Başvuru Süreci (2019 yılı için)</vt:lpstr>
      <vt:lpstr>Fakülte Akreditasyon Koordinasyon Komisyonu</vt:lpstr>
      <vt:lpstr>Bölüm Akreditasyon Koordinasyon Komisyonu</vt:lpstr>
      <vt:lpstr>Öz Değerlendirme Raporu</vt:lpstr>
      <vt:lpstr>İş-Zaman Planı</vt:lpstr>
      <vt:lpstr>Sınav Belgeler</vt:lpstr>
      <vt:lpstr>Anketler</vt:lpstr>
      <vt:lpstr>Anketler 2</vt:lpstr>
      <vt:lpstr>Ders Değerlendirme Anketi (AT2)</vt:lpstr>
      <vt:lpstr>2019 Yılı Toplantılar</vt:lpstr>
      <vt:lpstr>Başarılar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ÇUKUROVA ÜNİVERSİTESİ FEN EDEBİYAT FAKÜLTESİ  FEDEK AKREDİTASYON HAZIRLIK ÇALIŞMALARI 2018-2019</dc:title>
  <dc:creator>Halime</dc:creator>
  <cp:lastModifiedBy>a_soylemez</cp:lastModifiedBy>
  <cp:revision>22</cp:revision>
  <dcterms:created xsi:type="dcterms:W3CDTF">2018-12-07T00:23:26Z</dcterms:created>
  <dcterms:modified xsi:type="dcterms:W3CDTF">2019-07-10T08:55:28Z</dcterms:modified>
</cp:coreProperties>
</file>