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58" r:id="rId4"/>
    <p:sldId id="267" r:id="rId5"/>
    <p:sldId id="264" r:id="rId6"/>
    <p:sldId id="265" r:id="rId7"/>
    <p:sldId id="266" r:id="rId8"/>
    <p:sldId id="262" r:id="rId9"/>
    <p:sldId id="269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1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9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3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6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8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3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1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B3C5-019D-2E47-BB56-63A1F17EE2A7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ECC76-04D1-EF4C-B17C-C1386F622B6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fef logo_2018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600" y="35795"/>
            <a:ext cx="1094400" cy="1094400"/>
          </a:xfrm>
          <a:prstGeom prst="rect">
            <a:avLst/>
          </a:prstGeom>
        </p:spPr>
      </p:pic>
      <p:pic>
        <p:nvPicPr>
          <p:cNvPr id="8" name="Picture 7" descr="cukurova_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95"/>
            <a:ext cx="1096775" cy="109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23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ÇUKUROVA ÜNİVERSİTESİ</a:t>
            </a:r>
            <a:br>
              <a:rPr lang="tr-TR" dirty="0" smtClean="0"/>
            </a:br>
            <a:r>
              <a:rPr lang="tr-TR" dirty="0" smtClean="0"/>
              <a:t>FEN EDEBİYAT FAKÜLTESİ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FEDEK AKREDİTASYON HAZIRLIK ÇALIŞMALARI</a:t>
            </a:r>
            <a:br>
              <a:rPr lang="tr-TR" dirty="0" smtClean="0"/>
            </a:br>
            <a:r>
              <a:rPr lang="tr-TR" dirty="0" smtClean="0"/>
              <a:t>2018-2019</a:t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48200"/>
            <a:ext cx="64008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6 Mart 2019</a:t>
            </a:r>
          </a:p>
          <a:p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r>
              <a:rPr lang="en-US" dirty="0" smtClean="0"/>
              <a:t>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8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Başarılar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1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Başvuru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(2019 </a:t>
            </a:r>
            <a:r>
              <a:rPr lang="en-US" dirty="0" err="1" smtClean="0"/>
              <a:t>yılı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45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Bölümlerden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akreditasyon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talepleri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hakkında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bölüm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kurul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yazıları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Fakültenin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elektronik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başvuru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yapması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Aralık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2018)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FEDEK’den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elektronik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başvuru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alındı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yazısı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err="1" smtClean="0">
                <a:solidFill>
                  <a:srgbClr val="A6A6A6"/>
                </a:solidFill>
              </a:rPr>
              <a:t>Üniversite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tarafından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Ocak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ayı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sonuna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kadar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FEDEK’e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başvuru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istek</a:t>
            </a:r>
            <a:r>
              <a:rPr lang="en-US" dirty="0" smtClean="0">
                <a:solidFill>
                  <a:srgbClr val="A6A6A6"/>
                </a:solidFill>
              </a:rPr>
              <a:t> </a:t>
            </a:r>
            <a:r>
              <a:rPr lang="en-US" dirty="0" err="1" smtClean="0">
                <a:solidFill>
                  <a:srgbClr val="A6A6A6"/>
                </a:solidFill>
              </a:rPr>
              <a:t>yazısı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FEDEK </a:t>
            </a:r>
            <a:r>
              <a:rPr lang="en-US" dirty="0" err="1" smtClean="0">
                <a:solidFill>
                  <a:srgbClr val="FF0000"/>
                </a:solidFill>
              </a:rPr>
              <a:t>cevabının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Şubat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ayı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kadar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gelmesi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Üniversitenin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Mart </a:t>
            </a:r>
            <a:r>
              <a:rPr lang="en-US" dirty="0" err="1">
                <a:solidFill>
                  <a:srgbClr val="FF0000"/>
                </a:solidFill>
              </a:rPr>
              <a:t>ayı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sonuna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kadar</a:t>
            </a:r>
            <a:r>
              <a:rPr lang="en-US" dirty="0" smtClean="0">
                <a:solidFill>
                  <a:srgbClr val="FF0000"/>
                </a:solidFill>
              </a:rPr>
              <a:t> FEDEK in </a:t>
            </a:r>
            <a:r>
              <a:rPr lang="en-US" dirty="0" err="1" smtClean="0">
                <a:solidFill>
                  <a:srgbClr val="FF0000"/>
                </a:solidFill>
              </a:rPr>
              <a:t>bildirimini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koşullarını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kabul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ettiğine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yazısı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Öz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değerlendirme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raporunun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Temmuz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ayı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sonuna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kadar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yollanması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Dekan</a:t>
            </a:r>
            <a:r>
              <a:rPr lang="en-US" dirty="0" smtClean="0"/>
              <a:t> </a:t>
            </a:r>
            <a:r>
              <a:rPr lang="en-US" dirty="0" err="1" smtClean="0"/>
              <a:t>Yardımcıları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Başkanları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Akreditasyon</a:t>
            </a:r>
            <a:r>
              <a:rPr lang="en-US" dirty="0" smtClean="0"/>
              <a:t> </a:t>
            </a:r>
            <a:r>
              <a:rPr lang="en-US" dirty="0" err="1" smtClean="0"/>
              <a:t>Temsilcileri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üyesi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smtClean="0"/>
              <a:t>FEDEK </a:t>
            </a:r>
            <a:r>
              <a:rPr lang="en-US" dirty="0" err="1" smtClean="0"/>
              <a:t>değerlendirmelerine</a:t>
            </a:r>
            <a:r>
              <a:rPr lang="en-US" dirty="0" smtClean="0"/>
              <a:t> </a:t>
            </a:r>
            <a:r>
              <a:rPr lang="en-US" dirty="0" err="1" smtClean="0"/>
              <a:t>katılan</a:t>
            </a:r>
            <a:r>
              <a:rPr lang="en-US" dirty="0" smtClean="0"/>
              <a:t> </a:t>
            </a:r>
            <a:r>
              <a:rPr lang="en-US" dirty="0" err="1" smtClean="0"/>
              <a:t>öğretim</a:t>
            </a:r>
            <a:r>
              <a:rPr lang="en-US" dirty="0" smtClean="0"/>
              <a:t> </a:t>
            </a:r>
            <a:r>
              <a:rPr lang="en-US" dirty="0" err="1" smtClean="0"/>
              <a:t>üyeleri</a:t>
            </a:r>
            <a:endParaRPr lang="en-US" dirty="0" smtClean="0"/>
          </a:p>
          <a:p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işleri</a:t>
            </a:r>
            <a:r>
              <a:rPr lang="en-US" dirty="0" smtClean="0"/>
              <a:t> </a:t>
            </a:r>
            <a:r>
              <a:rPr lang="en-US" dirty="0" err="1" smtClean="0"/>
              <a:t>temsilcisi</a:t>
            </a:r>
            <a:endParaRPr lang="en-US" dirty="0" smtClean="0"/>
          </a:p>
          <a:p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sekreteri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Dış paydaş temsilcileri 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Öğrenci temsilcileri</a:t>
            </a:r>
          </a:p>
        </p:txBody>
      </p:sp>
    </p:spTree>
    <p:extLst>
      <p:ext uri="{BB962C8B-B14F-4D97-AF65-F5344CB8AC3E}">
        <p14:creationId xmlns:p14="http://schemas.microsoft.com/office/powerpoint/2010/main" val="41909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Toplantıda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Kararlar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Ortak</a:t>
            </a:r>
            <a:r>
              <a:rPr lang="en-US" dirty="0" smtClean="0"/>
              <a:t> </a:t>
            </a:r>
            <a:r>
              <a:rPr lang="en-US" dirty="0" err="1" smtClean="0"/>
              <a:t>yazışmalar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Fen </a:t>
            </a:r>
            <a:r>
              <a:rPr lang="en-US" dirty="0" err="1" smtClean="0">
                <a:solidFill>
                  <a:srgbClr val="00B050"/>
                </a:solidFill>
              </a:rPr>
              <a:t>Bilimler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Sosyal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Bilimler</a:t>
            </a:r>
            <a:r>
              <a:rPr lang="en-US" dirty="0" smtClean="0">
                <a:solidFill>
                  <a:srgbClr val="00B050"/>
                </a:solidFill>
              </a:rPr>
              <a:t>, </a:t>
            </a:r>
            <a:r>
              <a:rPr lang="en-US" dirty="0" err="1" smtClean="0">
                <a:solidFill>
                  <a:srgbClr val="00B050"/>
                </a:solidFill>
              </a:rPr>
              <a:t>Dış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İlişkiler</a:t>
            </a:r>
            <a:r>
              <a:rPr lang="en-US" dirty="0" smtClean="0">
                <a:solidFill>
                  <a:srgbClr val="00B050"/>
                </a:solidFill>
              </a:rPr>
              <a:t>,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İşleri</a:t>
            </a:r>
            <a:r>
              <a:rPr lang="en-US" dirty="0" smtClean="0"/>
              <a:t> (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sonunda</a:t>
            </a:r>
            <a:r>
              <a:rPr lang="en-US" dirty="0" smtClean="0"/>
              <a:t> </a:t>
            </a:r>
            <a:r>
              <a:rPr lang="en-US" dirty="0" err="1" smtClean="0"/>
              <a:t>hazır</a:t>
            </a:r>
            <a:r>
              <a:rPr lang="en-US" dirty="0" smtClean="0"/>
              <a:t> </a:t>
            </a:r>
            <a:r>
              <a:rPr lang="en-US" dirty="0" err="1" smtClean="0"/>
              <a:t>olacak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/>
              <a:t>İşlem</a:t>
            </a:r>
            <a:r>
              <a:rPr lang="en-US" dirty="0"/>
              <a:t> </a:t>
            </a:r>
            <a:r>
              <a:rPr lang="en-US" dirty="0" err="1"/>
              <a:t>Eksiklikleri</a:t>
            </a:r>
            <a:endParaRPr lang="en-US" dirty="0" smtClean="0"/>
          </a:p>
          <a:p>
            <a:pPr lvl="1"/>
            <a:r>
              <a:rPr lang="en-US" dirty="0" smtClean="0"/>
              <a:t>EBYS </a:t>
            </a:r>
            <a:r>
              <a:rPr lang="en-US" dirty="0" err="1" smtClean="0"/>
              <a:t>ve</a:t>
            </a:r>
            <a:r>
              <a:rPr lang="en-US" dirty="0" smtClean="0"/>
              <a:t> EÖBS </a:t>
            </a:r>
            <a:r>
              <a:rPr lang="en-US" dirty="0" err="1" smtClean="0"/>
              <a:t>karışıklığı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10 </a:t>
            </a:r>
            <a:r>
              <a:rPr lang="en-US" dirty="0" err="1" smtClean="0">
                <a:solidFill>
                  <a:srgbClr val="00B050"/>
                </a:solidFill>
              </a:rPr>
              <a:t>gün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içinde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düzeltilecek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Alt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projesi</a:t>
            </a:r>
            <a:endParaRPr lang="en-US" dirty="0" smtClean="0"/>
          </a:p>
          <a:p>
            <a:pPr lvl="1"/>
            <a:r>
              <a:rPr lang="en-US" dirty="0" err="1" smtClean="0"/>
              <a:t>Kimya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Biyoloji</a:t>
            </a:r>
            <a:r>
              <a:rPr lang="en-US" dirty="0" smtClean="0"/>
              <a:t> </a:t>
            </a:r>
            <a:r>
              <a:rPr lang="en-US" dirty="0" err="1" smtClean="0"/>
              <a:t>teklifler</a:t>
            </a:r>
            <a:r>
              <a:rPr lang="en-US" dirty="0" smtClean="0"/>
              <a:t> </a:t>
            </a:r>
            <a:r>
              <a:rPr lang="en-US" dirty="0" err="1" smtClean="0"/>
              <a:t>bekleniyor</a:t>
            </a:r>
            <a:endParaRPr lang="en-US" dirty="0" smtClean="0"/>
          </a:p>
          <a:p>
            <a:r>
              <a:rPr lang="en-US" dirty="0" err="1" smtClean="0"/>
              <a:t>Kimya</a:t>
            </a:r>
            <a:r>
              <a:rPr lang="en-US" dirty="0" smtClean="0"/>
              <a:t> 7+1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yapılacak</a:t>
            </a:r>
            <a:r>
              <a:rPr lang="en-US" dirty="0" smtClean="0"/>
              <a:t> </a:t>
            </a:r>
            <a:r>
              <a:rPr lang="en-US" dirty="0" err="1" smtClean="0"/>
              <a:t>düzenleme</a:t>
            </a:r>
            <a:endParaRPr lang="en-US" dirty="0" smtClean="0"/>
          </a:p>
          <a:p>
            <a:r>
              <a:rPr lang="en-US" dirty="0" err="1" smtClean="0"/>
              <a:t>Atık</a:t>
            </a:r>
            <a:r>
              <a:rPr lang="en-US" dirty="0" smtClean="0"/>
              <a:t> </a:t>
            </a:r>
            <a:r>
              <a:rPr lang="en-US" dirty="0" err="1" smtClean="0"/>
              <a:t>yönetimi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 İSG </a:t>
            </a:r>
            <a:r>
              <a:rPr lang="en-US" dirty="0" err="1" smtClean="0"/>
              <a:t>komisyonuyla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endParaRPr lang="en-US" dirty="0" smtClean="0"/>
          </a:p>
          <a:p>
            <a:pPr lvl="1"/>
            <a:r>
              <a:rPr lang="en-US" dirty="0" err="1" smtClean="0"/>
              <a:t>Ulaştırma</a:t>
            </a:r>
            <a:r>
              <a:rPr lang="en-US" dirty="0" smtClean="0"/>
              <a:t> </a:t>
            </a:r>
            <a:r>
              <a:rPr lang="en-US" dirty="0" err="1" smtClean="0"/>
              <a:t>Daire</a:t>
            </a:r>
            <a:r>
              <a:rPr lang="en-US" dirty="0" smtClean="0"/>
              <a:t> </a:t>
            </a:r>
            <a:r>
              <a:rPr lang="en-US" dirty="0" err="1" smtClean="0"/>
              <a:t>Başkanlığına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yazı</a:t>
            </a:r>
            <a:r>
              <a:rPr lang="en-US" dirty="0" smtClean="0"/>
              <a:t> </a:t>
            </a:r>
            <a:r>
              <a:rPr lang="en-US" dirty="0" err="1" smtClean="0"/>
              <a:t>yazıldı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6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Talep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İnşaat</a:t>
            </a:r>
            <a:r>
              <a:rPr lang="en-US" dirty="0" smtClean="0"/>
              <a:t> </a:t>
            </a:r>
            <a:r>
              <a:rPr lang="en-US" dirty="0" err="1" smtClean="0"/>
              <a:t>İşleri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8395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00B050"/>
                </a:solidFill>
              </a:rPr>
              <a:t>Engelli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tuvaleti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Yangın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merdivenleri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yangın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alarmı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Dış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cephe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tadilat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engellilere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duyarlı</a:t>
            </a:r>
            <a:r>
              <a:rPr lang="en-US" dirty="0" smtClean="0"/>
              <a:t> </a:t>
            </a:r>
            <a:r>
              <a:rPr lang="en-US" dirty="0" err="1" smtClean="0"/>
              <a:t>asansör</a:t>
            </a:r>
            <a:endParaRPr lang="en-US" dirty="0" smtClean="0"/>
          </a:p>
          <a:p>
            <a:r>
              <a:rPr lang="en-US" dirty="0" err="1" smtClean="0"/>
              <a:t>Görme</a:t>
            </a:r>
            <a:r>
              <a:rPr lang="en-US" dirty="0" smtClean="0"/>
              <a:t> </a:t>
            </a:r>
            <a:r>
              <a:rPr lang="en-US" dirty="0" err="1" smtClean="0"/>
              <a:t>engellilere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yürüyüş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endParaRPr lang="en-US" dirty="0" smtClean="0"/>
          </a:p>
          <a:p>
            <a:r>
              <a:rPr lang="en-US" dirty="0" err="1" smtClean="0"/>
              <a:t>Personel</a:t>
            </a:r>
            <a:r>
              <a:rPr lang="en-US" dirty="0" smtClean="0"/>
              <a:t> </a:t>
            </a:r>
            <a:r>
              <a:rPr lang="en-US" dirty="0" err="1" smtClean="0"/>
              <a:t>tuvaletlerinin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projeler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çizildi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Derslik</a:t>
            </a:r>
            <a:r>
              <a:rPr lang="en-US" dirty="0" smtClean="0"/>
              <a:t> </a:t>
            </a:r>
            <a:r>
              <a:rPr lang="en-US" dirty="0" err="1" smtClean="0"/>
              <a:t>tadilat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yenilenmesi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projeler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çizildi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/>
              <a:t>Koridorların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 smtClean="0"/>
          </a:p>
          <a:p>
            <a:r>
              <a:rPr lang="en-US" dirty="0" err="1" smtClean="0"/>
              <a:t>Kalorifer</a:t>
            </a:r>
            <a:r>
              <a:rPr lang="en-US" dirty="0" smtClean="0"/>
              <a:t> </a:t>
            </a:r>
            <a:r>
              <a:rPr lang="en-US" dirty="0" err="1" smtClean="0"/>
              <a:t>tesisatı</a:t>
            </a:r>
            <a:r>
              <a:rPr lang="en-US" dirty="0" smtClean="0"/>
              <a:t> </a:t>
            </a:r>
            <a:r>
              <a:rPr lang="en-US" dirty="0" err="1" smtClean="0"/>
              <a:t>tadilatı</a:t>
            </a:r>
            <a:endParaRPr lang="en-US" dirty="0" smtClean="0"/>
          </a:p>
          <a:p>
            <a:r>
              <a:rPr lang="en-US" dirty="0" err="1" smtClean="0"/>
              <a:t>Kimyasal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2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Alan </a:t>
            </a:r>
            <a:r>
              <a:rPr lang="en-US" dirty="0" err="1" smtClean="0"/>
              <a:t>dışı</a:t>
            </a:r>
            <a:r>
              <a:rPr lang="en-US" dirty="0" smtClean="0"/>
              <a:t> </a:t>
            </a:r>
            <a:r>
              <a:rPr lang="en-US" dirty="0" err="1" smtClean="0"/>
              <a:t>dersler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İngilizce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İçeriğinde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tik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</a:t>
            </a:r>
            <a:r>
              <a:rPr lang="en-US" dirty="0" err="1" smtClean="0"/>
              <a:t>adında</a:t>
            </a:r>
            <a:r>
              <a:rPr lang="en-US" dirty="0" smtClean="0"/>
              <a:t> </a:t>
            </a:r>
            <a:r>
              <a:rPr lang="en-US" dirty="0" err="1" smtClean="0"/>
              <a:t>ders</a:t>
            </a:r>
            <a:endParaRPr lang="en-US" dirty="0" smtClean="0"/>
          </a:p>
          <a:p>
            <a:r>
              <a:rPr lang="en-US" dirty="0" err="1" smtClean="0"/>
              <a:t>Ders</a:t>
            </a:r>
            <a:r>
              <a:rPr lang="en-US" dirty="0" smtClean="0"/>
              <a:t> </a:t>
            </a:r>
            <a:r>
              <a:rPr lang="en-US" dirty="0" err="1" smtClean="0"/>
              <a:t>programları</a:t>
            </a:r>
            <a:r>
              <a:rPr lang="en-US" dirty="0" smtClean="0"/>
              <a:t> </a:t>
            </a:r>
            <a:r>
              <a:rPr lang="en-US" dirty="0" err="1" smtClean="0"/>
              <a:t>hakkında</a:t>
            </a:r>
            <a:r>
              <a:rPr lang="en-US" dirty="0" smtClean="0"/>
              <a:t> </a:t>
            </a:r>
            <a:r>
              <a:rPr lang="en-US" dirty="0" err="1" smtClean="0"/>
              <a:t>görüş</a:t>
            </a:r>
            <a:r>
              <a:rPr lang="en-US" dirty="0" smtClean="0"/>
              <a:t> </a:t>
            </a:r>
            <a:r>
              <a:rPr lang="en-US" dirty="0" err="1" smtClean="0"/>
              <a:t>alınacak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paydaşlar</a:t>
            </a:r>
            <a:endParaRPr lang="en-US" dirty="0" smtClean="0"/>
          </a:p>
          <a:p>
            <a:pPr lvl="1"/>
            <a:r>
              <a:rPr lang="en-US" dirty="0" err="1" smtClean="0"/>
              <a:t>Matematik</a:t>
            </a:r>
            <a:endParaRPr lang="en-US" dirty="0" smtClean="0"/>
          </a:p>
          <a:p>
            <a:pPr lvl="1"/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Dili</a:t>
            </a:r>
            <a:endParaRPr lang="en-US" dirty="0" smtClean="0"/>
          </a:p>
          <a:p>
            <a:pPr lvl="1"/>
            <a:r>
              <a:rPr lang="en-US" dirty="0" err="1" smtClean="0"/>
              <a:t>Kimya</a:t>
            </a:r>
            <a:endParaRPr lang="en-US" dirty="0" smtClean="0"/>
          </a:p>
          <a:p>
            <a:pPr lvl="1"/>
            <a:r>
              <a:rPr lang="en-US" dirty="0" err="1" smtClean="0"/>
              <a:t>Biyoloji</a:t>
            </a:r>
            <a:endParaRPr lang="en-US" dirty="0" smtClean="0"/>
          </a:p>
          <a:p>
            <a:pPr lvl="1"/>
            <a:r>
              <a:rPr lang="en-US" dirty="0" err="1" smtClean="0"/>
              <a:t>Fizik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84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ÇÜ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15 -19 Nisan 2019</a:t>
            </a:r>
          </a:p>
          <a:p>
            <a:r>
              <a:rPr lang="en-US" dirty="0" err="1" smtClean="0"/>
              <a:t>Kongre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endParaRPr lang="en-US" dirty="0" smtClean="0"/>
          </a:p>
          <a:p>
            <a:r>
              <a:rPr lang="en-US" dirty="0" err="1" smtClean="0"/>
              <a:t>Sağlık</a:t>
            </a:r>
            <a:r>
              <a:rPr lang="en-US" dirty="0" smtClean="0"/>
              <a:t>, Fen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alanlarında</a:t>
            </a:r>
            <a:endParaRPr lang="en-US" dirty="0" smtClean="0"/>
          </a:p>
          <a:p>
            <a:r>
              <a:rPr lang="en-US" dirty="0" err="1" smtClean="0"/>
              <a:t>Paydaşlardan</a:t>
            </a:r>
            <a:r>
              <a:rPr lang="en-US" dirty="0" smtClean="0"/>
              <a:t> 4’er </a:t>
            </a:r>
            <a:r>
              <a:rPr lang="en-US" dirty="0" err="1" smtClean="0"/>
              <a:t>temsilci</a:t>
            </a:r>
            <a:endParaRPr lang="en-US" dirty="0" smtClean="0"/>
          </a:p>
          <a:p>
            <a:r>
              <a:rPr lang="en-US" dirty="0" err="1" smtClean="0"/>
              <a:t>Bilgi</a:t>
            </a:r>
            <a:r>
              <a:rPr lang="en-US" dirty="0" smtClean="0"/>
              <a:t> </a:t>
            </a:r>
            <a:r>
              <a:rPr lang="en-US" dirty="0" err="1" smtClean="0"/>
              <a:t>paketleri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öğrenim</a:t>
            </a:r>
            <a:r>
              <a:rPr lang="en-US" dirty="0" smtClean="0"/>
              <a:t> </a:t>
            </a:r>
            <a:r>
              <a:rPr lang="en-US" dirty="0" err="1" smtClean="0"/>
              <a:t>kazanım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çıktıları</a:t>
            </a:r>
            <a:endParaRPr lang="en-US" dirty="0" smtClean="0"/>
          </a:p>
          <a:p>
            <a:r>
              <a:rPr lang="en-US" dirty="0" err="1" smtClean="0"/>
              <a:t>Anket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721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</a:t>
            </a:r>
            <a:r>
              <a:rPr lang="en-US" dirty="0" err="1"/>
              <a:t>Y</a:t>
            </a:r>
            <a:r>
              <a:rPr lang="en-US" dirty="0" err="1" smtClean="0"/>
              <a:t>ılı</a:t>
            </a:r>
            <a:r>
              <a:rPr lang="en-US" dirty="0" smtClean="0"/>
              <a:t> </a:t>
            </a:r>
            <a:r>
              <a:rPr lang="en-US" dirty="0" err="1" smtClean="0"/>
              <a:t>Toplantılar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Aylık</a:t>
            </a:r>
            <a:r>
              <a:rPr lang="en-US" dirty="0" smtClean="0"/>
              <a:t>  </a:t>
            </a:r>
            <a:r>
              <a:rPr lang="en-US" dirty="0" err="1" smtClean="0"/>
              <a:t>Fakülte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r>
              <a:rPr lang="tr-TR" dirty="0" smtClean="0"/>
              <a:t> saat 15:00</a:t>
            </a:r>
            <a:r>
              <a:rPr lang="en-US" dirty="0" smtClean="0"/>
              <a:t>:</a:t>
            </a:r>
          </a:p>
          <a:p>
            <a:pPr lvl="1"/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9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Ocak</a:t>
            </a:r>
            <a:r>
              <a:rPr lang="en-US" dirty="0" smtClean="0"/>
              <a:t>,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30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Ocak</a:t>
            </a:r>
            <a:r>
              <a:rPr lang="en-US" dirty="0" smtClean="0"/>
              <a:t>, </a:t>
            </a:r>
            <a:r>
              <a:rPr lang="tr-TR" dirty="0" smtClean="0"/>
              <a:t>6</a:t>
            </a:r>
            <a:r>
              <a:rPr lang="en-US" dirty="0" smtClean="0"/>
              <a:t> Mart, </a:t>
            </a:r>
            <a:r>
              <a:rPr lang="tr-TR" dirty="0" smtClean="0"/>
              <a:t>3</a:t>
            </a:r>
            <a:r>
              <a:rPr lang="en-US" dirty="0" smtClean="0"/>
              <a:t> Nisan, </a:t>
            </a:r>
            <a:r>
              <a:rPr lang="tr-TR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Mayıs</a:t>
            </a:r>
            <a:r>
              <a:rPr lang="en-US" dirty="0" smtClean="0"/>
              <a:t>, 1</a:t>
            </a:r>
            <a:r>
              <a:rPr lang="tr-TR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Haziran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(29 </a:t>
            </a:r>
            <a:r>
              <a:rPr lang="en-US" dirty="0" err="1" smtClean="0">
                <a:solidFill>
                  <a:srgbClr val="FF0000"/>
                </a:solidFill>
              </a:rPr>
              <a:t>Mayıs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alalım</a:t>
            </a:r>
            <a:r>
              <a:rPr lang="en-US" dirty="0" smtClean="0"/>
              <a:t>), </a:t>
            </a:r>
            <a:r>
              <a:rPr lang="tr-TR" dirty="0" smtClean="0"/>
              <a:t>26</a:t>
            </a:r>
            <a:r>
              <a:rPr lang="en-US" dirty="0" smtClean="0"/>
              <a:t> </a:t>
            </a:r>
            <a:r>
              <a:rPr lang="tr-TR" dirty="0" smtClean="0"/>
              <a:t>Haziran</a:t>
            </a:r>
            <a:endParaRPr lang="en-US" dirty="0" smtClean="0"/>
          </a:p>
          <a:p>
            <a:r>
              <a:rPr lang="en-US" dirty="0" err="1" smtClean="0"/>
              <a:t>Bölüm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koordinasyon</a:t>
            </a:r>
            <a:r>
              <a:rPr lang="en-US" dirty="0" smtClean="0"/>
              <a:t> </a:t>
            </a:r>
            <a:r>
              <a:rPr lang="en-US" dirty="0" err="1" smtClean="0"/>
              <a:t>toplantıları</a:t>
            </a:r>
            <a:endParaRPr lang="en-US" dirty="0" smtClean="0"/>
          </a:p>
          <a:p>
            <a:r>
              <a:rPr lang="en-US" dirty="0" smtClean="0"/>
              <a:t>Son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toplantısı</a:t>
            </a:r>
            <a:endParaRPr lang="en-US" dirty="0" smtClean="0"/>
          </a:p>
          <a:p>
            <a:pPr lvl="1"/>
            <a:r>
              <a:rPr lang="en-US" dirty="0" err="1" smtClean="0"/>
              <a:t>Temmuz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6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Nisan </a:t>
            </a:r>
            <a:r>
              <a:rPr lang="en-US" dirty="0" err="1" smtClean="0"/>
              <a:t>Toplantısı</a:t>
            </a:r>
            <a:r>
              <a:rPr lang="en-US" dirty="0" smtClean="0"/>
              <a:t> </a:t>
            </a:r>
            <a:r>
              <a:rPr lang="en-US" dirty="0" err="1" smtClean="0"/>
              <a:t>Hazırlıkları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</a:t>
            </a:r>
            <a:r>
              <a:rPr lang="en-US" dirty="0" err="1" smtClean="0"/>
              <a:t>eğerlendirme</a:t>
            </a:r>
            <a:r>
              <a:rPr lang="en-US" dirty="0" smtClean="0"/>
              <a:t> </a:t>
            </a:r>
            <a:r>
              <a:rPr lang="en-US" dirty="0" err="1" smtClean="0"/>
              <a:t>raporlarının</a:t>
            </a:r>
            <a:r>
              <a:rPr lang="en-US" dirty="0" smtClean="0"/>
              <a:t> ilk </a:t>
            </a:r>
            <a:r>
              <a:rPr lang="en-US" dirty="0" err="1" smtClean="0"/>
              <a:t>taslaklarının</a:t>
            </a:r>
            <a:r>
              <a:rPr lang="en-US" dirty="0" smtClean="0"/>
              <a:t> </a:t>
            </a:r>
            <a:r>
              <a:rPr lang="en-US" dirty="0" err="1" smtClean="0"/>
              <a:t>sunulması</a:t>
            </a:r>
            <a:endParaRPr lang="en-US" dirty="0" smtClean="0"/>
          </a:p>
          <a:p>
            <a:r>
              <a:rPr lang="en-US" dirty="0" smtClean="0"/>
              <a:t>B</a:t>
            </a:r>
            <a:r>
              <a:rPr lang="sv-SE" dirty="0" smtClean="0"/>
              <a:t>ö</a:t>
            </a:r>
            <a:r>
              <a:rPr lang="en-US" dirty="0" err="1" smtClean="0"/>
              <a:t>lümlerin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paydaş</a:t>
            </a:r>
            <a:r>
              <a:rPr lang="en-US" dirty="0" smtClean="0"/>
              <a:t> </a:t>
            </a:r>
            <a:r>
              <a:rPr lang="en-US" dirty="0" err="1" smtClean="0"/>
              <a:t>temsilcilerinin</a:t>
            </a:r>
            <a:r>
              <a:rPr lang="en-US" dirty="0" smtClean="0"/>
              <a:t> </a:t>
            </a:r>
            <a:r>
              <a:rPr lang="en-US" dirty="0" err="1" smtClean="0"/>
              <a:t>davet</a:t>
            </a:r>
            <a:r>
              <a:rPr lang="en-US" dirty="0" smtClean="0"/>
              <a:t> </a:t>
            </a:r>
            <a:r>
              <a:rPr lang="en-US" dirty="0" err="1" smtClean="0"/>
              <a:t>edilmesi</a:t>
            </a:r>
            <a:endParaRPr lang="en-US" dirty="0" smtClean="0"/>
          </a:p>
          <a:p>
            <a:r>
              <a:rPr lang="en-US" dirty="0" err="1" smtClean="0"/>
              <a:t>Bölümlerin</a:t>
            </a:r>
            <a:r>
              <a:rPr lang="en-US" dirty="0" smtClean="0"/>
              <a:t> </a:t>
            </a:r>
            <a:r>
              <a:rPr lang="en-US" dirty="0" err="1" smtClean="0"/>
              <a:t>öğrenci</a:t>
            </a:r>
            <a:r>
              <a:rPr lang="en-US" dirty="0" smtClean="0"/>
              <a:t> </a:t>
            </a:r>
            <a:r>
              <a:rPr lang="en-US" dirty="0" err="1" smtClean="0"/>
              <a:t>temsilcilerinin</a:t>
            </a:r>
            <a:r>
              <a:rPr lang="en-US" dirty="0" smtClean="0"/>
              <a:t> </a:t>
            </a:r>
            <a:r>
              <a:rPr lang="en-US" dirty="0" err="1" smtClean="0"/>
              <a:t>isimlerinin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226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3136</TotalTime>
  <Words>334</Words>
  <Application>Microsoft Office PowerPoint</Application>
  <PresentationFormat>Ekran Gösterisi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Mangal</vt:lpstr>
      <vt:lpstr>Office Theme</vt:lpstr>
      <vt:lpstr>ÇUKUROVA ÜNİVERSİTESİ FEN EDEBİYAT FAKÜLTESİ  FEDEK AKREDİTASYON HAZIRLIK ÇALIŞMALARI 2018-2019 </vt:lpstr>
      <vt:lpstr>Başvuru Süreci (2019 yılı için)</vt:lpstr>
      <vt:lpstr>Fakülte Akreditasyon Koordinasyon Komisyonu</vt:lpstr>
      <vt:lpstr>Geçen Toplantıda Alınan Kararlar</vt:lpstr>
      <vt:lpstr>Talep Edilen İnşaat İşleri</vt:lpstr>
      <vt:lpstr>Ders Programları</vt:lpstr>
      <vt:lpstr>ÇÜ Paydaş Analiz Toplantıları</vt:lpstr>
      <vt:lpstr>2019 Yılı Toplantılar</vt:lpstr>
      <vt:lpstr>3 Nisan Toplantısı Hazırlıkları</vt:lpstr>
      <vt:lpstr>Başarılar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ÇUKUROVA ÜNİVERSİTESİ FEN EDEBİYAT FAKÜLTESİ  FEDEK AKREDİTASYON HAZIRLIK ÇALIŞMALARI 2018-2019</dc:title>
  <dc:creator>Halime</dc:creator>
  <cp:lastModifiedBy>ulus</cp:lastModifiedBy>
  <cp:revision>37</cp:revision>
  <dcterms:created xsi:type="dcterms:W3CDTF">2018-12-07T00:23:26Z</dcterms:created>
  <dcterms:modified xsi:type="dcterms:W3CDTF">2019-03-19T11:41:39Z</dcterms:modified>
</cp:coreProperties>
</file>