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81" r:id="rId5"/>
    <p:sldId id="284" r:id="rId6"/>
    <p:sldId id="264" r:id="rId7"/>
    <p:sldId id="265" r:id="rId8"/>
    <p:sldId id="285" r:id="rId9"/>
    <p:sldId id="262" r:id="rId10"/>
    <p:sldId id="286" r:id="rId11"/>
    <p:sldId id="266" r:id="rId12"/>
    <p:sldId id="270" r:id="rId13"/>
    <p:sldId id="271" r:id="rId14"/>
    <p:sldId id="272" r:id="rId15"/>
    <p:sldId id="274" r:id="rId16"/>
    <p:sldId id="275" r:id="rId17"/>
    <p:sldId id="278" r:id="rId18"/>
    <p:sldId id="279" r:id="rId19"/>
    <p:sldId id="282" r:id="rId20"/>
    <p:sldId id="280" r:id="rId21"/>
    <p:sldId id="283" r:id="rId22"/>
    <p:sldId id="287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3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2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9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7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8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1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ufef logo_2018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600" y="35795"/>
            <a:ext cx="1094400" cy="1094400"/>
          </a:xfrm>
          <a:prstGeom prst="rect">
            <a:avLst/>
          </a:prstGeom>
        </p:spPr>
      </p:pic>
      <p:pic>
        <p:nvPicPr>
          <p:cNvPr id="8" name="Picture 7" descr="cukurova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95"/>
            <a:ext cx="1096775" cy="109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3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ÇUKUROVA ÜNİVERSİTESİ</a:t>
            </a:r>
            <a:br>
              <a:rPr lang="tr-TR" dirty="0" smtClean="0"/>
            </a:br>
            <a:r>
              <a:rPr lang="tr-TR" dirty="0" smtClean="0"/>
              <a:t>FEN EDEBİYAT FAKÜLTESİ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FEDEK AKREDİTASYON HAZIRLIK ÇALIŞMALARI</a:t>
            </a:r>
            <a:br>
              <a:rPr lang="tr-TR" dirty="0" smtClean="0"/>
            </a:br>
            <a:r>
              <a:rPr lang="tr-TR" dirty="0" smtClean="0"/>
              <a:t>2018-2019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482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3 Nisan 2019</a:t>
            </a:r>
          </a:p>
          <a:p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Toplantısı</a:t>
            </a:r>
            <a:r>
              <a:rPr lang="en-US" dirty="0" smtClean="0"/>
              <a:t>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ÇÜ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ÇÜ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981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16 -18 Nisan 2019, </a:t>
            </a:r>
            <a:r>
              <a:rPr lang="en-US" dirty="0" err="1" smtClean="0"/>
              <a:t>Kongre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, 13:00</a:t>
            </a:r>
          </a:p>
          <a:p>
            <a:r>
              <a:rPr lang="en-US" dirty="0" err="1" smtClean="0"/>
              <a:t>Sağlık</a:t>
            </a:r>
            <a:r>
              <a:rPr lang="en-US" dirty="0" smtClean="0"/>
              <a:t>, Fen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alanlarında</a:t>
            </a:r>
            <a:endParaRPr lang="en-US" dirty="0" smtClean="0"/>
          </a:p>
          <a:p>
            <a:r>
              <a:rPr lang="en-US" dirty="0" smtClean="0"/>
              <a:t>Fen </a:t>
            </a:r>
            <a:r>
              <a:rPr lang="en-US" dirty="0" err="1" smtClean="0"/>
              <a:t>Edebiyat</a:t>
            </a:r>
            <a:r>
              <a:rPr lang="en-US" dirty="0" smtClean="0"/>
              <a:t> </a:t>
            </a:r>
            <a:r>
              <a:rPr lang="en-US" dirty="0" err="1" smtClean="0"/>
              <a:t>Fakültesi</a:t>
            </a:r>
            <a:endParaRPr lang="en-US" dirty="0" smtClean="0"/>
          </a:p>
          <a:p>
            <a:pPr lvl="1"/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Bölümleri</a:t>
            </a:r>
            <a:r>
              <a:rPr lang="en-US" dirty="0" smtClean="0"/>
              <a:t> (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Edebiyatı</a:t>
            </a:r>
            <a:r>
              <a:rPr lang="en-US" dirty="0" smtClean="0"/>
              <a:t>, </a:t>
            </a:r>
            <a:r>
              <a:rPr lang="en-US" dirty="0" err="1" smtClean="0"/>
              <a:t>Psikoloji</a:t>
            </a:r>
            <a:r>
              <a:rPr lang="en-US" dirty="0" smtClean="0"/>
              <a:t>, </a:t>
            </a:r>
            <a:r>
              <a:rPr lang="en-US" dirty="0" err="1" smtClean="0"/>
              <a:t>Arkeoloji</a:t>
            </a:r>
            <a:r>
              <a:rPr lang="en-US" dirty="0" smtClean="0"/>
              <a:t>)</a:t>
            </a:r>
            <a:r>
              <a:rPr lang="mr-IN" dirty="0" smtClean="0"/>
              <a:t>–</a:t>
            </a:r>
            <a:r>
              <a:rPr lang="en-US" dirty="0" smtClean="0"/>
              <a:t> 16 Nisan 2019, 13:00</a:t>
            </a:r>
          </a:p>
          <a:p>
            <a:pPr lvl="1"/>
            <a:r>
              <a:rPr lang="en-US" dirty="0" smtClean="0"/>
              <a:t>Fen </a:t>
            </a:r>
            <a:r>
              <a:rPr lang="en-US" dirty="0" err="1" smtClean="0"/>
              <a:t>Bölümleri</a:t>
            </a:r>
            <a:r>
              <a:rPr lang="en-US" dirty="0" smtClean="0"/>
              <a:t> (</a:t>
            </a:r>
            <a:r>
              <a:rPr lang="en-US" dirty="0" err="1" smtClean="0"/>
              <a:t>Biyoloji</a:t>
            </a:r>
            <a:r>
              <a:rPr lang="en-US" dirty="0" smtClean="0"/>
              <a:t>, </a:t>
            </a:r>
            <a:r>
              <a:rPr lang="en-US" dirty="0" err="1" smtClean="0"/>
              <a:t>Fizik</a:t>
            </a:r>
            <a:r>
              <a:rPr lang="en-US" dirty="0" smtClean="0"/>
              <a:t>, </a:t>
            </a:r>
            <a:r>
              <a:rPr lang="en-US" dirty="0" err="1" smtClean="0"/>
              <a:t>İstatistik</a:t>
            </a:r>
            <a:r>
              <a:rPr lang="en-US" dirty="0" smtClean="0"/>
              <a:t>, </a:t>
            </a:r>
            <a:r>
              <a:rPr lang="en-US" dirty="0" err="1" smtClean="0"/>
              <a:t>Kimya</a:t>
            </a:r>
            <a:r>
              <a:rPr lang="en-US" dirty="0" smtClean="0"/>
              <a:t>, </a:t>
            </a:r>
            <a:r>
              <a:rPr lang="en-US" dirty="0" err="1" smtClean="0"/>
              <a:t>Matematik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17 Nisan 2019, 13:00</a:t>
            </a:r>
          </a:p>
          <a:p>
            <a:r>
              <a:rPr lang="en-US" dirty="0" smtClean="0"/>
              <a:t>Her </a:t>
            </a:r>
            <a:r>
              <a:rPr lang="en-US" dirty="0" err="1" smtClean="0"/>
              <a:t>bölümün</a:t>
            </a:r>
            <a:r>
              <a:rPr lang="en-US" dirty="0" smtClean="0"/>
              <a:t> </a:t>
            </a:r>
            <a:r>
              <a:rPr lang="en-US" dirty="0" err="1" smtClean="0"/>
              <a:t>paydaşlarından</a:t>
            </a:r>
            <a:r>
              <a:rPr lang="en-US" dirty="0" smtClean="0"/>
              <a:t> 4’er </a:t>
            </a:r>
            <a:r>
              <a:rPr lang="en-US" dirty="0" err="1" smtClean="0"/>
              <a:t>temsilci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toplam</a:t>
            </a:r>
            <a:r>
              <a:rPr lang="en-US" dirty="0" smtClean="0"/>
              <a:t> 16 </a:t>
            </a:r>
            <a:r>
              <a:rPr lang="en-US" dirty="0" err="1" smtClean="0"/>
              <a:t>kişi</a:t>
            </a:r>
            <a:endParaRPr lang="en-US" dirty="0" smtClean="0"/>
          </a:p>
          <a:p>
            <a:pPr lvl="1"/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paydaşlar</a:t>
            </a:r>
            <a:r>
              <a:rPr lang="en-US" dirty="0" smtClean="0"/>
              <a:t>: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üyesi</a:t>
            </a:r>
            <a:endParaRPr lang="en-US" dirty="0" smtClean="0"/>
          </a:p>
          <a:p>
            <a:pPr lvl="1"/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: </a:t>
            </a:r>
            <a:r>
              <a:rPr lang="en-US" dirty="0" err="1" smtClean="0"/>
              <a:t>Mezun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firma/</a:t>
            </a:r>
            <a:r>
              <a:rPr lang="en-US" dirty="0" err="1" smtClean="0"/>
              <a:t>danayi</a:t>
            </a:r>
            <a:r>
              <a:rPr lang="en-US" dirty="0" smtClean="0"/>
              <a:t>/</a:t>
            </a:r>
            <a:r>
              <a:rPr lang="en-US" dirty="0" err="1" smtClean="0"/>
              <a:t>kurum</a:t>
            </a:r>
            <a:endParaRPr lang="en-US" dirty="0" smtClean="0"/>
          </a:p>
          <a:p>
            <a:r>
              <a:rPr lang="en-US" dirty="0" smtClean="0"/>
              <a:t>Her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temsilcisi</a:t>
            </a:r>
            <a:r>
              <a:rPr lang="en-US" dirty="0" smtClean="0"/>
              <a:t> </a:t>
            </a:r>
            <a:r>
              <a:rPr lang="en-US" dirty="0" err="1" smtClean="0"/>
              <a:t>moderatör</a:t>
            </a:r>
            <a:endParaRPr lang="en-US" dirty="0" smtClean="0"/>
          </a:p>
          <a:p>
            <a:r>
              <a:rPr lang="en-US" dirty="0" err="1" smtClean="0"/>
              <a:t>Öğrenim</a:t>
            </a:r>
            <a:r>
              <a:rPr lang="en-US" dirty="0" smtClean="0"/>
              <a:t> </a:t>
            </a:r>
            <a:r>
              <a:rPr lang="en-US" dirty="0" err="1" smtClean="0"/>
              <a:t>amaç</a:t>
            </a:r>
            <a:r>
              <a:rPr lang="en-US" dirty="0" smtClean="0"/>
              <a:t>, </a:t>
            </a:r>
            <a:r>
              <a:rPr lang="en-US" dirty="0" err="1" smtClean="0"/>
              <a:t>kazanım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çıktıları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görüşlerin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en-US" dirty="0" smtClean="0"/>
          </a:p>
          <a:p>
            <a:r>
              <a:rPr lang="en-US" dirty="0" err="1" smtClean="0"/>
              <a:t>Anket</a:t>
            </a:r>
            <a:r>
              <a:rPr lang="en-US" dirty="0" smtClean="0"/>
              <a:t> </a:t>
            </a:r>
            <a:r>
              <a:rPr lang="en-US" dirty="0" err="1" smtClean="0"/>
              <a:t>çalışması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38336"/>
          </a:xfrm>
        </p:spPr>
        <p:txBody>
          <a:bodyPr>
            <a:normAutofit fontScale="90000"/>
          </a:bodyPr>
          <a:lstStyle/>
          <a:p>
            <a:r>
              <a:rPr lang="en-US" dirty="0"/>
              <a:t>ÇÜ </a:t>
            </a:r>
            <a:r>
              <a:rPr lang="en-US" dirty="0" err="1"/>
              <a:t>Paydaş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 smtClean="0"/>
              <a:t>Toplantı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Taslak</a:t>
            </a:r>
            <a:r>
              <a:rPr lang="en-US" dirty="0" smtClean="0"/>
              <a:t> Program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8700" y="1521584"/>
            <a:ext cx="8363272" cy="5733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000" dirty="0" smtClean="0"/>
              <a:t>Birinci Bölüm (Tüm Katılımcılar </a:t>
            </a:r>
            <a:r>
              <a:rPr lang="mr-IN" sz="2000" dirty="0" smtClean="0"/>
              <a:t>–</a:t>
            </a:r>
            <a:r>
              <a:rPr lang="tr-TR" sz="2000" dirty="0" smtClean="0"/>
              <a:t> toplam 22 masa)</a:t>
            </a:r>
          </a:p>
          <a:p>
            <a:pPr>
              <a:spcBef>
                <a:spcPts val="0"/>
              </a:spcBef>
            </a:pPr>
            <a:r>
              <a:rPr lang="tr-TR" sz="2000" dirty="0" smtClean="0"/>
              <a:t>Konuşmalar (45 </a:t>
            </a:r>
            <a:r>
              <a:rPr lang="tr-TR" sz="2000" dirty="0" err="1" smtClean="0"/>
              <a:t>dk</a:t>
            </a:r>
            <a:r>
              <a:rPr lang="tr-TR" sz="2000" dirty="0" smtClean="0"/>
              <a:t>)</a:t>
            </a:r>
          </a:p>
          <a:p>
            <a:pPr lvl="2">
              <a:spcBef>
                <a:spcPts val="0"/>
              </a:spcBef>
            </a:pPr>
            <a:r>
              <a:rPr lang="tr-TR" sz="2000" dirty="0" smtClean="0"/>
              <a:t>Açılış -Toplantı </a:t>
            </a:r>
            <a:r>
              <a:rPr lang="tr-TR" sz="2000" dirty="0"/>
              <a:t>hakkında bilgi (5 </a:t>
            </a:r>
            <a:r>
              <a:rPr lang="tr-TR" sz="2000" dirty="0" err="1"/>
              <a:t>dk</a:t>
            </a:r>
            <a:r>
              <a:rPr lang="tr-TR" sz="2000" dirty="0"/>
              <a:t>)</a:t>
            </a:r>
          </a:p>
          <a:p>
            <a:pPr lvl="2">
              <a:spcBef>
                <a:spcPts val="0"/>
              </a:spcBef>
            </a:pPr>
            <a:r>
              <a:rPr lang="tr-TR" sz="2000" dirty="0" smtClean="0"/>
              <a:t>Rektör Prof. Dr. Mustafa Kibar’ın konuşması (5 </a:t>
            </a:r>
            <a:r>
              <a:rPr lang="tr-TR" sz="2000" dirty="0" err="1" smtClean="0"/>
              <a:t>dk</a:t>
            </a:r>
            <a:r>
              <a:rPr lang="tr-TR" sz="2000" dirty="0" smtClean="0"/>
              <a:t>)</a:t>
            </a:r>
            <a:endParaRPr lang="tr-TR" sz="2000" dirty="0"/>
          </a:p>
          <a:p>
            <a:pPr lvl="2">
              <a:spcBef>
                <a:spcPts val="0"/>
              </a:spcBef>
            </a:pPr>
            <a:r>
              <a:rPr lang="tr-TR" sz="2000" dirty="0" smtClean="0"/>
              <a:t>Kalite Komisyonu adına Prof. Dr. ……….. konuşması (15 </a:t>
            </a:r>
            <a:r>
              <a:rPr lang="tr-TR" sz="2000" dirty="0" err="1" smtClean="0"/>
              <a:t>dk</a:t>
            </a:r>
            <a:r>
              <a:rPr lang="tr-TR" sz="2000" dirty="0" smtClean="0"/>
              <a:t>)</a:t>
            </a:r>
          </a:p>
          <a:p>
            <a:pPr lvl="2">
              <a:spcBef>
                <a:spcPts val="0"/>
              </a:spcBef>
            </a:pPr>
            <a:r>
              <a:rPr lang="tr-TR" sz="2000" dirty="0" smtClean="0"/>
              <a:t>Dış Paydaş Konuşmaları (10 </a:t>
            </a:r>
            <a:r>
              <a:rPr lang="tr-TR" sz="2000" dirty="0" err="1" smtClean="0"/>
              <a:t>dk</a:t>
            </a:r>
            <a:r>
              <a:rPr lang="tr-TR" sz="2000" dirty="0" smtClean="0"/>
              <a:t>) (Kurum Temsilcisi, Mezun)</a:t>
            </a:r>
          </a:p>
          <a:p>
            <a:pPr lvl="2">
              <a:spcBef>
                <a:spcPts val="0"/>
              </a:spcBef>
            </a:pPr>
            <a:r>
              <a:rPr lang="tr-TR" sz="2000" dirty="0" smtClean="0"/>
              <a:t>İç Paydaş Konuşmaları (10 </a:t>
            </a:r>
            <a:r>
              <a:rPr lang="tr-TR" sz="2000" dirty="0" err="1" smtClean="0"/>
              <a:t>dk</a:t>
            </a:r>
            <a:r>
              <a:rPr lang="tr-TR" sz="2000" dirty="0" smtClean="0"/>
              <a:t>) (</a:t>
            </a:r>
            <a:r>
              <a:rPr lang="tr-TR" sz="2000" dirty="0" err="1" smtClean="0"/>
              <a:t>Öğr</a:t>
            </a:r>
            <a:r>
              <a:rPr lang="tr-TR" sz="2000" dirty="0" smtClean="0"/>
              <a:t>. Üyesi,  Öğrenci) </a:t>
            </a:r>
            <a:endParaRPr lang="tr-TR" sz="2000" dirty="0"/>
          </a:p>
          <a:p>
            <a:pPr lvl="2"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r>
              <a:rPr lang="tr-TR" sz="2000" dirty="0" smtClean="0">
                <a:solidFill>
                  <a:srgbClr val="000000"/>
                </a:solidFill>
              </a:rPr>
              <a:t>İkinci Bölüm (Küçük Grup </a:t>
            </a:r>
            <a:r>
              <a:rPr lang="mr-IN" sz="2000" dirty="0" smtClean="0">
                <a:solidFill>
                  <a:srgbClr val="000000"/>
                </a:solidFill>
              </a:rPr>
              <a:t>–</a:t>
            </a:r>
            <a:r>
              <a:rPr lang="tr-TR" sz="2000" dirty="0" smtClean="0">
                <a:solidFill>
                  <a:srgbClr val="000000"/>
                </a:solidFill>
              </a:rPr>
              <a:t> 16 kişilik masalarda)</a:t>
            </a:r>
            <a:endParaRPr lang="tr-TR" sz="20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sz="2000" dirty="0" smtClean="0"/>
              <a:t>Beyin Fırtınası ve Odak Grup Çalışması ( 120 </a:t>
            </a:r>
            <a:r>
              <a:rPr lang="tr-TR" sz="2000" dirty="0" err="1" smtClean="0"/>
              <a:t>dk</a:t>
            </a:r>
            <a:r>
              <a:rPr lang="tr-TR" sz="2000" dirty="0" smtClean="0"/>
              <a:t>)</a:t>
            </a:r>
          </a:p>
          <a:p>
            <a:pPr lvl="2">
              <a:spcBef>
                <a:spcPts val="0"/>
              </a:spcBef>
            </a:pPr>
            <a:r>
              <a:rPr lang="tr-TR" sz="2000" dirty="0" smtClean="0"/>
              <a:t>Tanışma (5 </a:t>
            </a:r>
            <a:r>
              <a:rPr lang="tr-TR" sz="2000" dirty="0" err="1" smtClean="0"/>
              <a:t>dk</a:t>
            </a:r>
            <a:r>
              <a:rPr lang="tr-TR" sz="2000" dirty="0" smtClean="0"/>
              <a:t>)</a:t>
            </a:r>
          </a:p>
          <a:p>
            <a:pPr lvl="2">
              <a:spcBef>
                <a:spcPts val="0"/>
              </a:spcBef>
            </a:pPr>
            <a:r>
              <a:rPr lang="tr-TR" sz="2000" dirty="0" smtClean="0"/>
              <a:t>Beyin fırtınası soruları (45 </a:t>
            </a:r>
            <a:r>
              <a:rPr lang="tr-TR" sz="2000" dirty="0" err="1" smtClean="0"/>
              <a:t>dk</a:t>
            </a:r>
            <a:r>
              <a:rPr lang="tr-TR" sz="2000" dirty="0" smtClean="0"/>
              <a:t>) </a:t>
            </a:r>
          </a:p>
          <a:p>
            <a:pPr lvl="2">
              <a:spcBef>
                <a:spcPts val="0"/>
              </a:spcBef>
            </a:pPr>
            <a:r>
              <a:rPr lang="tr-TR" sz="2000" dirty="0" smtClean="0"/>
              <a:t>Ara (15 </a:t>
            </a:r>
            <a:r>
              <a:rPr lang="tr-TR" sz="2000" dirty="0" err="1" smtClean="0"/>
              <a:t>dk</a:t>
            </a:r>
            <a:r>
              <a:rPr lang="tr-TR" sz="2000" dirty="0" smtClean="0"/>
              <a:t>)</a:t>
            </a:r>
            <a:endParaRPr lang="tr-TR" sz="2000" dirty="0"/>
          </a:p>
          <a:p>
            <a:pPr lvl="2">
              <a:spcBef>
                <a:spcPts val="0"/>
              </a:spcBef>
            </a:pPr>
            <a:r>
              <a:rPr lang="tr-TR" sz="2000" dirty="0" smtClean="0"/>
              <a:t>Odak grup sorularının yanıtlanması (45 </a:t>
            </a:r>
            <a:r>
              <a:rPr lang="tr-TR" sz="2000" dirty="0" err="1" smtClean="0"/>
              <a:t>dk</a:t>
            </a:r>
            <a:r>
              <a:rPr lang="tr-TR" sz="2000" dirty="0" smtClean="0"/>
              <a:t>)</a:t>
            </a:r>
            <a:endParaRPr lang="tr-TR" sz="2000" dirty="0"/>
          </a:p>
          <a:p>
            <a:pPr lvl="2">
              <a:spcBef>
                <a:spcPts val="0"/>
              </a:spcBef>
            </a:pPr>
            <a:r>
              <a:rPr lang="tr-TR" sz="2000" dirty="0" smtClean="0"/>
              <a:t>Anket sorularının yanıtlanması (5 </a:t>
            </a:r>
            <a:r>
              <a:rPr lang="tr-TR" sz="2000" dirty="0" err="1" smtClean="0"/>
              <a:t>dk</a:t>
            </a:r>
            <a:r>
              <a:rPr lang="tr-TR" sz="2000" dirty="0" smtClean="0"/>
              <a:t>)</a:t>
            </a:r>
          </a:p>
          <a:p>
            <a:pPr lvl="2">
              <a:spcBef>
                <a:spcPts val="0"/>
              </a:spcBef>
            </a:pPr>
            <a:r>
              <a:rPr lang="tr-TR" sz="2000" dirty="0" smtClean="0"/>
              <a:t>Toplantıya dair geri bildirim öneri ve dilekler ve Kapanış (</a:t>
            </a:r>
            <a:r>
              <a:rPr lang="tr-TR" sz="2000" dirty="0"/>
              <a:t>5 </a:t>
            </a:r>
            <a:r>
              <a:rPr lang="tr-TR" sz="2000" dirty="0" err="1"/>
              <a:t>dk</a:t>
            </a:r>
            <a:r>
              <a:rPr lang="tr-TR" sz="2000" dirty="0"/>
              <a:t>)</a:t>
            </a:r>
            <a:endParaRPr lang="tr-TR" sz="2000" dirty="0" smtClean="0"/>
          </a:p>
          <a:p>
            <a:pPr>
              <a:spcBef>
                <a:spcPts val="0"/>
              </a:spcBef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0894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15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Moderatörlerimiz</a:t>
            </a:r>
            <a:endParaRPr lang="en-US" dirty="0" smtClean="0"/>
          </a:p>
          <a:p>
            <a:pPr lvl="1"/>
            <a:r>
              <a:rPr lang="en-US" b="1" dirty="0" err="1" smtClean="0"/>
              <a:t>Arkeoloji</a:t>
            </a:r>
            <a:r>
              <a:rPr lang="en-US" b="1" dirty="0" smtClean="0"/>
              <a:t>: </a:t>
            </a:r>
            <a:r>
              <a:rPr lang="en-US" dirty="0" err="1" smtClean="0"/>
              <a:t>Doç.Dr.Rukiye</a:t>
            </a:r>
            <a:r>
              <a:rPr lang="en-US" dirty="0" smtClean="0"/>
              <a:t> </a:t>
            </a:r>
            <a:r>
              <a:rPr lang="en-US" dirty="0" err="1" smtClean="0"/>
              <a:t>Akdoğan</a:t>
            </a:r>
            <a:r>
              <a:rPr lang="en-US" dirty="0" smtClean="0"/>
              <a:t>, </a:t>
            </a:r>
            <a:r>
              <a:rPr lang="en-US" dirty="0" err="1" smtClean="0"/>
              <a:t>Dr.Öğr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dirty="0" err="1" smtClean="0"/>
              <a:t>Genç</a:t>
            </a:r>
            <a:endParaRPr lang="en-US" dirty="0" smtClean="0"/>
          </a:p>
          <a:p>
            <a:pPr lvl="1"/>
            <a:r>
              <a:rPr lang="en-US" b="1" dirty="0" err="1" smtClean="0"/>
              <a:t>Biyoloji</a:t>
            </a:r>
            <a:r>
              <a:rPr lang="en-US" b="1" dirty="0" smtClean="0"/>
              <a:t>: </a:t>
            </a:r>
            <a:r>
              <a:rPr lang="tr-TR" dirty="0" err="1" smtClean="0"/>
              <a:t>Prof.Dr</a:t>
            </a:r>
            <a:r>
              <a:rPr lang="tr-TR" dirty="0" smtClean="0"/>
              <a:t>. Burhan Arıkan, </a:t>
            </a:r>
            <a:r>
              <a:rPr lang="tr-TR" dirty="0" err="1" smtClean="0"/>
              <a:t>Prof.Dr.Hatice</a:t>
            </a:r>
            <a:r>
              <a:rPr lang="tr-TR" dirty="0" smtClean="0"/>
              <a:t> Korkmaz Güvenmez </a:t>
            </a:r>
            <a:endParaRPr lang="en-US" dirty="0" smtClean="0"/>
          </a:p>
          <a:p>
            <a:pPr lvl="1"/>
            <a:r>
              <a:rPr lang="en-US" b="1" dirty="0" err="1" smtClean="0"/>
              <a:t>Fizik</a:t>
            </a:r>
            <a:r>
              <a:rPr lang="en-US" b="1" dirty="0" smtClean="0"/>
              <a:t>: </a:t>
            </a:r>
            <a:r>
              <a:rPr lang="tr-TR" dirty="0" err="1" smtClean="0"/>
              <a:t>Prof.Dr</a:t>
            </a:r>
            <a:r>
              <a:rPr lang="tr-TR" dirty="0" smtClean="0"/>
              <a:t>. Metin Özdemir, </a:t>
            </a:r>
            <a:r>
              <a:rPr lang="tr-TR" dirty="0" err="1" smtClean="0"/>
              <a:t>Doç.Dr.Ahmet</a:t>
            </a:r>
            <a:r>
              <a:rPr lang="tr-TR" dirty="0" smtClean="0"/>
              <a:t> </a:t>
            </a:r>
            <a:r>
              <a:rPr lang="tr-TR" dirty="0" err="1" smtClean="0"/>
              <a:t>Ekicibil</a:t>
            </a:r>
            <a:r>
              <a:rPr lang="tr-TR" dirty="0" smtClean="0"/>
              <a:t> </a:t>
            </a:r>
            <a:endParaRPr lang="en-US" dirty="0" smtClean="0"/>
          </a:p>
          <a:p>
            <a:pPr lvl="1"/>
            <a:r>
              <a:rPr lang="en-US" b="1" dirty="0" err="1" smtClean="0"/>
              <a:t>İstatistik</a:t>
            </a:r>
            <a:r>
              <a:rPr lang="en-US" b="1" dirty="0" smtClean="0"/>
              <a:t>:</a:t>
            </a:r>
            <a:r>
              <a:rPr lang="tr-TR" dirty="0" err="1" smtClean="0"/>
              <a:t>Prof.Dr.Ali</a:t>
            </a:r>
            <a:r>
              <a:rPr lang="tr-TR" dirty="0" smtClean="0"/>
              <a:t> İhsan Genç, </a:t>
            </a:r>
            <a:r>
              <a:rPr lang="tr-TR" dirty="0" err="1" smtClean="0"/>
              <a:t>Prof.Dr</a:t>
            </a:r>
            <a:r>
              <a:rPr lang="tr-TR" dirty="0" smtClean="0"/>
              <a:t>. Güzin Yüksel</a:t>
            </a:r>
            <a:endParaRPr lang="en-US" dirty="0" smtClean="0"/>
          </a:p>
          <a:p>
            <a:pPr lvl="1"/>
            <a:r>
              <a:rPr lang="en-US" b="1" dirty="0" err="1" smtClean="0"/>
              <a:t>Kimya</a:t>
            </a:r>
            <a:r>
              <a:rPr lang="en-US" b="1" dirty="0" smtClean="0"/>
              <a:t>: </a:t>
            </a:r>
            <a:r>
              <a:rPr lang="tr-TR" dirty="0" err="1" smtClean="0"/>
              <a:t>Prof.Dr</a:t>
            </a:r>
            <a:r>
              <a:rPr lang="tr-TR" dirty="0" smtClean="0"/>
              <a:t>. </a:t>
            </a:r>
            <a:r>
              <a:rPr lang="tr-TR" dirty="0" err="1" smtClean="0"/>
              <a:t>Gülfeza</a:t>
            </a:r>
            <a:r>
              <a:rPr lang="tr-TR" dirty="0" smtClean="0"/>
              <a:t> </a:t>
            </a:r>
            <a:r>
              <a:rPr lang="tr-TR" dirty="0" err="1" smtClean="0"/>
              <a:t>Kardaş</a:t>
            </a:r>
            <a:r>
              <a:rPr lang="tr-TR" dirty="0" smtClean="0"/>
              <a:t>, </a:t>
            </a:r>
            <a:r>
              <a:rPr lang="tr-TR" dirty="0" err="1" smtClean="0"/>
              <a:t>Prof.Dr.Güzide</a:t>
            </a:r>
            <a:r>
              <a:rPr lang="tr-TR" dirty="0" smtClean="0"/>
              <a:t> </a:t>
            </a:r>
            <a:r>
              <a:rPr lang="tr-TR" dirty="0" err="1" smtClean="0"/>
              <a:t>Yücebilgiç</a:t>
            </a:r>
            <a:endParaRPr lang="en-US" dirty="0" smtClean="0"/>
          </a:p>
          <a:p>
            <a:pPr lvl="1"/>
            <a:r>
              <a:rPr lang="en-US" b="1" dirty="0" err="1" smtClean="0"/>
              <a:t>Matematik</a:t>
            </a:r>
            <a:r>
              <a:rPr lang="en-US" b="1" dirty="0" smtClean="0"/>
              <a:t>: </a:t>
            </a:r>
            <a:r>
              <a:rPr lang="tr-TR" dirty="0" err="1" smtClean="0"/>
              <a:t>Prof.Dr.Gonca</a:t>
            </a:r>
            <a:r>
              <a:rPr lang="tr-TR" dirty="0" smtClean="0"/>
              <a:t> Ayık</a:t>
            </a:r>
            <a:r>
              <a:rPr lang="en-US" dirty="0" smtClean="0"/>
              <a:t>, </a:t>
            </a:r>
            <a:r>
              <a:rPr lang="en-US" dirty="0" err="1" smtClean="0"/>
              <a:t>Doç.Dr</a:t>
            </a:r>
            <a:r>
              <a:rPr lang="en-US" dirty="0" smtClean="0"/>
              <a:t>. </a:t>
            </a:r>
            <a:r>
              <a:rPr lang="en-US" dirty="0" err="1" smtClean="0"/>
              <a:t>Dilek</a:t>
            </a:r>
            <a:r>
              <a:rPr lang="en-US" dirty="0" smtClean="0"/>
              <a:t> </a:t>
            </a:r>
            <a:r>
              <a:rPr lang="en-US" dirty="0" err="1" smtClean="0"/>
              <a:t>Ersalan</a:t>
            </a:r>
            <a:endParaRPr lang="en-US" dirty="0" smtClean="0"/>
          </a:p>
          <a:p>
            <a:pPr lvl="1"/>
            <a:r>
              <a:rPr lang="en-US" b="1" dirty="0" err="1" smtClean="0"/>
              <a:t>Psikoloji</a:t>
            </a:r>
            <a:r>
              <a:rPr lang="en-US" b="1" dirty="0" smtClean="0"/>
              <a:t>: </a:t>
            </a:r>
            <a:r>
              <a:rPr lang="en-US" dirty="0" smtClean="0"/>
              <a:t>Dr. </a:t>
            </a:r>
            <a:r>
              <a:rPr lang="en-US" dirty="0" err="1" smtClean="0"/>
              <a:t>Öğr.Üyesi</a:t>
            </a:r>
            <a:r>
              <a:rPr lang="en-US" dirty="0" smtClean="0"/>
              <a:t> </a:t>
            </a:r>
            <a:r>
              <a:rPr lang="en-US" dirty="0" err="1" smtClean="0"/>
              <a:t>Kadir</a:t>
            </a:r>
            <a:r>
              <a:rPr lang="en-US" dirty="0" smtClean="0"/>
              <a:t> </a:t>
            </a:r>
            <a:r>
              <a:rPr lang="en-US" dirty="0" err="1" smtClean="0"/>
              <a:t>Çakır</a:t>
            </a:r>
            <a:r>
              <a:rPr lang="en-US" dirty="0" smtClean="0"/>
              <a:t>, </a:t>
            </a:r>
            <a:r>
              <a:rPr lang="en-US" dirty="0" err="1" smtClean="0"/>
              <a:t>Öğr.Gör</a:t>
            </a:r>
            <a:r>
              <a:rPr lang="en-US" dirty="0" smtClean="0"/>
              <a:t>. </a:t>
            </a:r>
            <a:r>
              <a:rPr lang="en-US" dirty="0" err="1" smtClean="0"/>
              <a:t>Hande</a:t>
            </a:r>
            <a:r>
              <a:rPr lang="en-US" dirty="0" smtClean="0"/>
              <a:t> </a:t>
            </a:r>
            <a:r>
              <a:rPr lang="en-US" dirty="0" err="1" smtClean="0"/>
              <a:t>Hakkoymaz</a:t>
            </a:r>
            <a:endParaRPr lang="en-US" dirty="0" smtClean="0"/>
          </a:p>
          <a:p>
            <a:pPr lvl="1"/>
            <a:r>
              <a:rPr lang="en-US" b="1" dirty="0" err="1" smtClean="0"/>
              <a:t>Türk</a:t>
            </a:r>
            <a:r>
              <a:rPr lang="en-US" b="1" dirty="0" smtClean="0"/>
              <a:t> </a:t>
            </a:r>
            <a:r>
              <a:rPr lang="en-US" b="1" dirty="0" err="1" smtClean="0"/>
              <a:t>Dili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Edebiyatı</a:t>
            </a:r>
            <a:r>
              <a:rPr lang="en-US" b="1" dirty="0" smtClean="0"/>
              <a:t>: </a:t>
            </a:r>
            <a:r>
              <a:rPr lang="en-US" dirty="0" err="1" smtClean="0"/>
              <a:t>Prof.Dr</a:t>
            </a:r>
            <a:r>
              <a:rPr lang="en-US" dirty="0" smtClean="0"/>
              <a:t>. Mustafa </a:t>
            </a:r>
            <a:r>
              <a:rPr lang="en-US" dirty="0" err="1" smtClean="0"/>
              <a:t>Apaydın</a:t>
            </a:r>
            <a:r>
              <a:rPr lang="en-US" dirty="0" smtClean="0"/>
              <a:t>,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Tahir</a:t>
            </a:r>
            <a:r>
              <a:rPr lang="en-US" dirty="0" smtClean="0"/>
              <a:t> </a:t>
            </a:r>
            <a:r>
              <a:rPr lang="en-US" dirty="0" err="1" smtClean="0"/>
              <a:t>Tahiroğlu</a:t>
            </a:r>
            <a:endParaRPr lang="en-US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ÇÜ </a:t>
            </a:r>
            <a:r>
              <a:rPr lang="en-US" dirty="0" err="1"/>
              <a:t>Paydaş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 smtClean="0"/>
              <a:t>Toplantı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Moderatörleri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740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6660"/>
          </a:xfrm>
        </p:spPr>
        <p:txBody>
          <a:bodyPr>
            <a:normAutofit/>
          </a:bodyPr>
          <a:lstStyle/>
          <a:p>
            <a:r>
              <a:rPr lang="en-US" dirty="0"/>
              <a:t>8 Nisan 2019 </a:t>
            </a:r>
            <a:r>
              <a:rPr lang="en-US" dirty="0" err="1"/>
              <a:t>saat</a:t>
            </a:r>
            <a:r>
              <a:rPr lang="en-US" dirty="0"/>
              <a:t> 10:00, </a:t>
            </a:r>
            <a:r>
              <a:rPr lang="en-US" dirty="0" err="1"/>
              <a:t>Rektörlük</a:t>
            </a:r>
            <a:r>
              <a:rPr lang="en-US" dirty="0"/>
              <a:t> </a:t>
            </a:r>
            <a:r>
              <a:rPr lang="en-US" dirty="0" err="1"/>
              <a:t>Senato</a:t>
            </a:r>
            <a:r>
              <a:rPr lang="en-US" dirty="0"/>
              <a:t> </a:t>
            </a:r>
            <a:r>
              <a:rPr lang="en-US" dirty="0" err="1"/>
              <a:t>odası</a:t>
            </a:r>
            <a:endParaRPr lang="en-US" dirty="0"/>
          </a:p>
          <a:p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Toplantı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düzenleniyor</a:t>
            </a:r>
            <a:endParaRPr lang="en-US" dirty="0" smtClean="0"/>
          </a:p>
          <a:p>
            <a:pPr lvl="1"/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toplantısında</a:t>
            </a:r>
            <a:r>
              <a:rPr lang="en-US" dirty="0" smtClean="0"/>
              <a:t> </a:t>
            </a:r>
            <a:r>
              <a:rPr lang="en-US" dirty="0" err="1" smtClean="0"/>
              <a:t>sorulacak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toplantının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/>
          </a:p>
          <a:p>
            <a:pPr lvl="1"/>
            <a:r>
              <a:rPr lang="en-US" dirty="0" err="1" smtClean="0"/>
              <a:t>Bölümlerin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anketlerinin</a:t>
            </a:r>
            <a:r>
              <a:rPr lang="en-US" dirty="0" smtClean="0"/>
              <a:t> </a:t>
            </a:r>
            <a:r>
              <a:rPr lang="en-US" dirty="0" err="1" smtClean="0"/>
              <a:t>toplantıdan</a:t>
            </a:r>
            <a:r>
              <a:rPr lang="en-US" dirty="0" smtClean="0"/>
              <a:t> </a:t>
            </a:r>
            <a:r>
              <a:rPr lang="en-US" dirty="0" err="1" smtClean="0"/>
              <a:t>evvel</a:t>
            </a:r>
            <a:r>
              <a:rPr lang="en-US" dirty="0" smtClean="0"/>
              <a:t> </a:t>
            </a:r>
            <a:r>
              <a:rPr lang="en-US" dirty="0" err="1" smtClean="0"/>
              <a:t>hazırlanması</a:t>
            </a:r>
            <a:endParaRPr lang="en-US" dirty="0" smtClean="0"/>
          </a:p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moderatörlerin</a:t>
            </a:r>
            <a:r>
              <a:rPr lang="en-US" dirty="0" smtClean="0"/>
              <a:t> </a:t>
            </a:r>
            <a:r>
              <a:rPr lang="en-US" dirty="0" err="1" smtClean="0"/>
              <a:t>katılması</a:t>
            </a:r>
            <a:r>
              <a:rPr lang="en-US" dirty="0" smtClean="0"/>
              <a:t> </a:t>
            </a:r>
            <a:r>
              <a:rPr lang="en-US" dirty="0" err="1" smtClean="0"/>
              <a:t>zorunludur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ÇÜ </a:t>
            </a:r>
            <a:r>
              <a:rPr lang="en-US" dirty="0" err="1"/>
              <a:t>Paydaş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 smtClean="0"/>
              <a:t>Toplantı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Moderatörlerin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209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Kimya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51870"/>
            <a:ext cx="4040188" cy="4174293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Öğretim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üyesi</a:t>
            </a:r>
            <a:endParaRPr lang="en-US" sz="3000" b="1" dirty="0" smtClean="0"/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 Sultan </a:t>
            </a:r>
            <a:r>
              <a:rPr lang="en-US" dirty="0" err="1" smtClean="0"/>
              <a:t>Giray</a:t>
            </a:r>
            <a:endParaRPr lang="en-US" dirty="0" smtClean="0"/>
          </a:p>
          <a:p>
            <a:pPr lvl="1"/>
            <a:r>
              <a:rPr lang="en-US" dirty="0" err="1"/>
              <a:t>Prof.Dr</a:t>
            </a:r>
            <a:r>
              <a:rPr lang="en-US" dirty="0" smtClean="0"/>
              <a:t>. </a:t>
            </a:r>
            <a:r>
              <a:rPr lang="en-US" dirty="0" err="1" smtClean="0"/>
              <a:t>Emel</a:t>
            </a:r>
            <a:r>
              <a:rPr lang="en-US" dirty="0" smtClean="0"/>
              <a:t> </a:t>
            </a:r>
            <a:r>
              <a:rPr lang="en-US" dirty="0" err="1" smtClean="0"/>
              <a:t>Yıldız</a:t>
            </a:r>
            <a:endParaRPr lang="en-US" dirty="0" smtClean="0"/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 </a:t>
            </a:r>
            <a:r>
              <a:rPr lang="en-US" dirty="0" err="1" smtClean="0"/>
              <a:t>Bilgehan</a:t>
            </a:r>
            <a:r>
              <a:rPr lang="en-US" dirty="0" smtClean="0"/>
              <a:t> </a:t>
            </a:r>
            <a:r>
              <a:rPr lang="en-US" dirty="0" err="1" smtClean="0"/>
              <a:t>Güzel</a:t>
            </a:r>
            <a:endParaRPr lang="en-US" dirty="0" smtClean="0"/>
          </a:p>
          <a:p>
            <a:pPr lvl="1"/>
            <a:r>
              <a:rPr lang="en-US" dirty="0" err="1"/>
              <a:t>Prof.Dr</a:t>
            </a:r>
            <a:r>
              <a:rPr lang="en-US" dirty="0" smtClean="0"/>
              <a:t>. </a:t>
            </a:r>
            <a:r>
              <a:rPr lang="tr-TR" dirty="0" smtClean="0"/>
              <a:t>İlyas </a:t>
            </a:r>
            <a:r>
              <a:rPr lang="tr-TR" dirty="0" err="1"/>
              <a:t>Dehri</a:t>
            </a:r>
            <a:r>
              <a:rPr lang="en-US" dirty="0"/>
              <a:t> </a:t>
            </a:r>
          </a:p>
          <a:p>
            <a:r>
              <a:rPr lang="en-US" sz="3000" b="1" dirty="0" err="1" smtClean="0"/>
              <a:t>Öğrenci</a:t>
            </a:r>
            <a:endParaRPr lang="en-US" sz="3000" b="1" dirty="0" smtClean="0"/>
          </a:p>
          <a:p>
            <a:pPr lvl="1"/>
            <a:r>
              <a:rPr lang="tr-TR" dirty="0"/>
              <a:t>Emre </a:t>
            </a:r>
            <a:r>
              <a:rPr lang="tr-TR" dirty="0" err="1"/>
              <a:t>Kayraldız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tr-TR" dirty="0"/>
              <a:t>Remzi Duru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tr-TR" dirty="0" err="1"/>
              <a:t>Simay</a:t>
            </a:r>
            <a:r>
              <a:rPr lang="tr-TR" dirty="0"/>
              <a:t> Şık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tr-TR" dirty="0"/>
              <a:t>Damla Şavkın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51870"/>
            <a:ext cx="4041775" cy="417429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Mezun</a:t>
            </a:r>
            <a:endParaRPr lang="en-US" sz="2800" b="1" dirty="0" smtClean="0"/>
          </a:p>
          <a:p>
            <a:pPr lvl="1"/>
            <a:r>
              <a:rPr lang="tr-TR" dirty="0"/>
              <a:t>Ülkü </a:t>
            </a:r>
            <a:r>
              <a:rPr lang="tr-TR" dirty="0" err="1"/>
              <a:t>Kimyonşen</a:t>
            </a:r>
            <a:r>
              <a:rPr lang="en-US" dirty="0"/>
              <a:t> </a:t>
            </a:r>
          </a:p>
          <a:p>
            <a:pPr lvl="1"/>
            <a:r>
              <a:rPr lang="tr-TR" dirty="0"/>
              <a:t>Sevim Akgül</a:t>
            </a:r>
            <a:endParaRPr lang="en-US" dirty="0"/>
          </a:p>
          <a:p>
            <a:pPr lvl="1"/>
            <a:r>
              <a:rPr lang="tr-TR" dirty="0"/>
              <a:t>Abdullah Avşar</a:t>
            </a:r>
            <a:r>
              <a:rPr lang="en-US" dirty="0"/>
              <a:t> </a:t>
            </a:r>
          </a:p>
          <a:p>
            <a:pPr lvl="1"/>
            <a:r>
              <a:rPr lang="tr-TR" dirty="0"/>
              <a:t>Nihan Şimşek</a:t>
            </a:r>
            <a:r>
              <a:rPr lang="en-US" dirty="0"/>
              <a:t> </a:t>
            </a:r>
          </a:p>
          <a:p>
            <a:r>
              <a:rPr lang="en-US" sz="2800" b="1" dirty="0" smtClean="0"/>
              <a:t>Firma</a:t>
            </a:r>
          </a:p>
          <a:p>
            <a:pPr lvl="1"/>
            <a:r>
              <a:rPr lang="tr-TR" dirty="0"/>
              <a:t>Caner Güngör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Kambeton</a:t>
            </a:r>
            <a:r>
              <a:rPr lang="en-US" dirty="0" smtClean="0"/>
              <a:t>)</a:t>
            </a:r>
          </a:p>
          <a:p>
            <a:pPr lvl="1"/>
            <a:r>
              <a:rPr lang="tr-TR" dirty="0"/>
              <a:t>Sibel Kurt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tr-TR" dirty="0" err="1"/>
              <a:t>Çimsa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pPr lvl="1"/>
            <a:r>
              <a:rPr lang="tr-TR" dirty="0"/>
              <a:t>Sezin Öder</a:t>
            </a: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tr-TR" dirty="0" err="1"/>
              <a:t>Tekno</a:t>
            </a:r>
            <a:r>
              <a:rPr lang="tr-TR" dirty="0"/>
              <a:t> izolasyon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pPr lvl="1"/>
            <a:r>
              <a:rPr lang="tr-TR" dirty="0"/>
              <a:t>Celal Sayar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Borçelik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2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Fizik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51870"/>
            <a:ext cx="4040188" cy="4174293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Öğretim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üyesi</a:t>
            </a:r>
            <a:endParaRPr lang="en-US" sz="3000" b="1" dirty="0" smtClean="0"/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</a:t>
            </a:r>
            <a:r>
              <a:rPr lang="tr-TR" dirty="0"/>
              <a:t> </a:t>
            </a:r>
            <a:r>
              <a:rPr lang="tr-TR" dirty="0" smtClean="0"/>
              <a:t>Aysun Akyüz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 </a:t>
            </a:r>
            <a:r>
              <a:rPr lang="tr-TR" dirty="0" smtClean="0"/>
              <a:t>Süleyman Çabuk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 </a:t>
            </a:r>
            <a:r>
              <a:rPr lang="tr-TR" dirty="0" smtClean="0"/>
              <a:t>Yüksel Ufuktepe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 </a:t>
            </a:r>
            <a:r>
              <a:rPr lang="tr-TR" dirty="0" smtClean="0"/>
              <a:t>Ramazan Esen</a:t>
            </a:r>
            <a:r>
              <a:rPr lang="en-US" dirty="0" smtClean="0"/>
              <a:t> </a:t>
            </a:r>
          </a:p>
          <a:p>
            <a:r>
              <a:rPr lang="en-US" sz="3000" b="1" dirty="0" err="1" smtClean="0"/>
              <a:t>Öğrenci</a:t>
            </a:r>
            <a:endParaRPr lang="en-US" sz="3000" b="1" dirty="0" smtClean="0"/>
          </a:p>
          <a:p>
            <a:pPr lvl="1"/>
            <a:r>
              <a:rPr lang="tr-TR" dirty="0" smtClean="0"/>
              <a:t>Songül Tandoğan</a:t>
            </a:r>
            <a:endParaRPr lang="en-US" dirty="0"/>
          </a:p>
          <a:p>
            <a:pPr lvl="1"/>
            <a:r>
              <a:rPr lang="tr-TR" dirty="0" smtClean="0"/>
              <a:t>Habib </a:t>
            </a:r>
            <a:r>
              <a:rPr lang="tr-TR" dirty="0"/>
              <a:t>Can </a:t>
            </a:r>
            <a:r>
              <a:rPr lang="tr-TR" dirty="0" smtClean="0"/>
              <a:t>Öncü</a:t>
            </a:r>
            <a:endParaRPr lang="en-US" dirty="0"/>
          </a:p>
          <a:p>
            <a:pPr lvl="1"/>
            <a:r>
              <a:rPr lang="tr-TR" dirty="0" smtClean="0"/>
              <a:t>Mert </a:t>
            </a:r>
            <a:r>
              <a:rPr lang="tr-TR" dirty="0"/>
              <a:t>Can </a:t>
            </a:r>
            <a:r>
              <a:rPr lang="tr-TR" dirty="0" smtClean="0"/>
              <a:t>Demir</a:t>
            </a:r>
            <a:endParaRPr lang="en-US" dirty="0"/>
          </a:p>
          <a:p>
            <a:pPr lvl="1"/>
            <a:r>
              <a:rPr lang="tr-TR" dirty="0" smtClean="0"/>
              <a:t>Leyla </a:t>
            </a:r>
            <a:r>
              <a:rPr lang="tr-TR" dirty="0"/>
              <a:t>Kaba</a:t>
            </a:r>
            <a:r>
              <a:rPr lang="en-US" dirty="0"/>
              <a:t> </a:t>
            </a:r>
            <a:endParaRPr lang="en-US" sz="4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51870"/>
            <a:ext cx="4041775" cy="4174293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err="1" smtClean="0"/>
              <a:t>Mezun</a:t>
            </a:r>
            <a:endParaRPr lang="en-US" sz="2800" b="1" dirty="0" smtClean="0"/>
          </a:p>
          <a:p>
            <a:pPr lvl="1"/>
            <a:r>
              <a:rPr lang="tr-TR" dirty="0" smtClean="0"/>
              <a:t>Hasan Aydar</a:t>
            </a:r>
            <a:endParaRPr lang="en-US" dirty="0"/>
          </a:p>
          <a:p>
            <a:pPr lvl="1"/>
            <a:r>
              <a:rPr lang="tr-TR" dirty="0" smtClean="0"/>
              <a:t>Sezgin Aydın</a:t>
            </a:r>
            <a:endParaRPr lang="en-US" dirty="0"/>
          </a:p>
          <a:p>
            <a:pPr lvl="1"/>
            <a:r>
              <a:rPr lang="tr-TR" dirty="0" smtClean="0"/>
              <a:t>Fethiye Karadağ</a:t>
            </a:r>
            <a:endParaRPr lang="en-US" dirty="0"/>
          </a:p>
          <a:p>
            <a:pPr lvl="1"/>
            <a:r>
              <a:rPr lang="tr-TR" dirty="0" smtClean="0"/>
              <a:t>Ejder </a:t>
            </a:r>
            <a:r>
              <a:rPr lang="tr-TR" dirty="0"/>
              <a:t>Evgin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sz="3000" b="1" dirty="0" smtClean="0"/>
              <a:t>Firma</a:t>
            </a:r>
          </a:p>
          <a:p>
            <a:pPr lvl="1"/>
            <a:r>
              <a:rPr lang="tr-TR" dirty="0" smtClean="0"/>
              <a:t>Ali </a:t>
            </a:r>
            <a:r>
              <a:rPr lang="tr-TR" dirty="0"/>
              <a:t>Çetinkaya (</a:t>
            </a:r>
            <a:r>
              <a:rPr lang="tr-TR" dirty="0" err="1"/>
              <a:t>Sifigu</a:t>
            </a:r>
            <a:r>
              <a:rPr lang="tr-TR" dirty="0"/>
              <a:t> Bilim, Zeka, Robotik, Proje ve Organizasyon)</a:t>
            </a:r>
            <a:endParaRPr lang="en-US" dirty="0"/>
          </a:p>
          <a:p>
            <a:pPr lvl="1"/>
            <a:r>
              <a:rPr lang="tr-TR" dirty="0"/>
              <a:t>Mutlu Siyer (Sunar Mısır)</a:t>
            </a:r>
            <a:endParaRPr lang="en-US" dirty="0"/>
          </a:p>
          <a:p>
            <a:pPr lvl="1"/>
            <a:r>
              <a:rPr lang="tr-TR" dirty="0"/>
              <a:t>Ersan Altıok (</a:t>
            </a:r>
            <a:r>
              <a:rPr lang="tr-TR" dirty="0" err="1"/>
              <a:t>Eral</a:t>
            </a:r>
            <a:r>
              <a:rPr lang="tr-TR" dirty="0"/>
              <a:t> Temel Lisesi)</a:t>
            </a:r>
            <a:endParaRPr lang="en-US" dirty="0"/>
          </a:p>
          <a:p>
            <a:pPr lvl="1"/>
            <a:r>
              <a:rPr lang="tr-TR" dirty="0"/>
              <a:t>Serkan </a:t>
            </a:r>
            <a:r>
              <a:rPr lang="tr-TR" dirty="0" err="1"/>
              <a:t>Özkaynak</a:t>
            </a:r>
            <a:r>
              <a:rPr lang="tr-TR" dirty="0"/>
              <a:t> (Özel Kütüphane)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2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Biyoloji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99012"/>
            <a:ext cx="4040188" cy="4327151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Öğretim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üyesi</a:t>
            </a:r>
            <a:endParaRPr lang="en-US" sz="3000" b="1" dirty="0" smtClean="0"/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</a:t>
            </a:r>
            <a:r>
              <a:rPr lang="tr-TR" dirty="0"/>
              <a:t> Cengiz Darıcı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 </a:t>
            </a:r>
            <a:r>
              <a:rPr lang="tr-TR" dirty="0" err="1"/>
              <a:t>H.Basri</a:t>
            </a:r>
            <a:r>
              <a:rPr lang="tr-TR" dirty="0"/>
              <a:t> </a:t>
            </a:r>
            <a:r>
              <a:rPr lang="tr-TR" dirty="0" smtClean="0"/>
              <a:t>İla</a:t>
            </a:r>
            <a:endParaRPr lang="en-US" dirty="0" smtClean="0"/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 </a:t>
            </a:r>
            <a:r>
              <a:rPr lang="tr-TR" dirty="0"/>
              <a:t>Elif Oruç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Dr.Öğr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tr-TR" dirty="0" smtClean="0"/>
              <a:t>Pınar </a:t>
            </a:r>
            <a:r>
              <a:rPr lang="tr-TR" dirty="0"/>
              <a:t>Özalp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sz="3000" b="1" dirty="0" err="1" smtClean="0"/>
              <a:t>Öğrenci</a:t>
            </a:r>
            <a:endParaRPr lang="en-US" sz="3000" b="1" dirty="0" smtClean="0"/>
          </a:p>
          <a:p>
            <a:pPr lvl="1"/>
            <a:r>
              <a:rPr lang="tr-TR" dirty="0"/>
              <a:t>Esra Sevindik</a:t>
            </a:r>
            <a:endParaRPr lang="en-US" dirty="0"/>
          </a:p>
          <a:p>
            <a:pPr lvl="1"/>
            <a:r>
              <a:rPr lang="tr-TR" dirty="0"/>
              <a:t>Cabbar Yadsan</a:t>
            </a:r>
            <a:endParaRPr lang="en-US" dirty="0"/>
          </a:p>
          <a:p>
            <a:pPr lvl="1"/>
            <a:r>
              <a:rPr lang="tr-TR" dirty="0"/>
              <a:t>Burcu Ersoy</a:t>
            </a:r>
            <a:endParaRPr lang="en-US" dirty="0"/>
          </a:p>
          <a:p>
            <a:pPr lvl="1"/>
            <a:r>
              <a:rPr lang="tr-TR" dirty="0" err="1"/>
              <a:t>Ladan</a:t>
            </a:r>
            <a:r>
              <a:rPr lang="tr-TR" dirty="0"/>
              <a:t> </a:t>
            </a:r>
            <a:r>
              <a:rPr lang="tr-TR" dirty="0" err="1"/>
              <a:t>Alizadeh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9581" y="1951870"/>
            <a:ext cx="4609482" cy="4174293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err="1" smtClean="0"/>
              <a:t>Mezun</a:t>
            </a:r>
            <a:endParaRPr lang="en-US" sz="2800" b="1" dirty="0" smtClean="0"/>
          </a:p>
          <a:p>
            <a:pPr lvl="1"/>
            <a:r>
              <a:rPr lang="tr-TR" dirty="0"/>
              <a:t>Işınsu </a:t>
            </a:r>
            <a:r>
              <a:rPr lang="tr-TR" dirty="0" err="1"/>
              <a:t>Küçükdere</a:t>
            </a:r>
            <a:endParaRPr lang="en-US" dirty="0"/>
          </a:p>
          <a:p>
            <a:pPr lvl="1"/>
            <a:r>
              <a:rPr lang="tr-TR" dirty="0"/>
              <a:t>Zehra Bolat</a:t>
            </a:r>
            <a:endParaRPr lang="en-US" dirty="0"/>
          </a:p>
          <a:p>
            <a:pPr lvl="1"/>
            <a:r>
              <a:rPr lang="tr-TR" dirty="0" err="1"/>
              <a:t>Görkemsu</a:t>
            </a:r>
            <a:r>
              <a:rPr lang="tr-TR" dirty="0"/>
              <a:t> İnce</a:t>
            </a:r>
            <a:endParaRPr lang="en-US" dirty="0"/>
          </a:p>
          <a:p>
            <a:pPr lvl="1"/>
            <a:r>
              <a:rPr lang="tr-TR" dirty="0"/>
              <a:t>Zehra Doğan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sz="3000" b="1" dirty="0" smtClean="0"/>
              <a:t>Firma</a:t>
            </a:r>
          </a:p>
          <a:p>
            <a:pPr lvl="1"/>
            <a:r>
              <a:rPr lang="tr-TR" sz="1900" dirty="0"/>
              <a:t>Hakan Geyik (Elit Eğitim)</a:t>
            </a:r>
            <a:endParaRPr lang="en-US" sz="1900" dirty="0"/>
          </a:p>
          <a:p>
            <a:pPr lvl="1"/>
            <a:r>
              <a:rPr lang="tr-TR" sz="1900" dirty="0"/>
              <a:t>Aysun Avcu (Adana Tarım </a:t>
            </a:r>
            <a:r>
              <a:rPr lang="tr-TR" sz="1900" dirty="0" smtClean="0"/>
              <a:t>İl Müdürlüğü</a:t>
            </a:r>
            <a:r>
              <a:rPr lang="tr-TR" sz="1900" dirty="0"/>
              <a:t>)</a:t>
            </a:r>
            <a:endParaRPr lang="en-US" sz="1900" dirty="0"/>
          </a:p>
          <a:p>
            <a:pPr lvl="1"/>
            <a:r>
              <a:rPr lang="tr-TR" sz="1900" dirty="0" err="1"/>
              <a:t>Prof.Dr</a:t>
            </a:r>
            <a:r>
              <a:rPr lang="tr-TR" sz="1900" dirty="0"/>
              <a:t>. Vural </a:t>
            </a:r>
            <a:r>
              <a:rPr lang="tr-TR" sz="1900" dirty="0" err="1"/>
              <a:t>Küçükatay</a:t>
            </a:r>
            <a:r>
              <a:rPr lang="tr-TR" sz="1900" dirty="0"/>
              <a:t> (Pamukkale </a:t>
            </a:r>
            <a:r>
              <a:rPr lang="tr-TR" sz="1900" dirty="0" err="1"/>
              <a:t>Üni</a:t>
            </a:r>
            <a:r>
              <a:rPr lang="tr-TR" sz="1900" dirty="0"/>
              <a:t>. Fizyoloji)</a:t>
            </a:r>
            <a:endParaRPr lang="en-US" sz="1900" dirty="0"/>
          </a:p>
          <a:p>
            <a:pPr lvl="1"/>
            <a:r>
              <a:rPr lang="tr-TR" sz="1900" dirty="0"/>
              <a:t>Esra </a:t>
            </a:r>
            <a:r>
              <a:rPr lang="tr-TR" sz="1900" dirty="0" err="1"/>
              <a:t>Memili</a:t>
            </a:r>
            <a:r>
              <a:rPr lang="tr-TR" sz="1900" dirty="0"/>
              <a:t> (</a:t>
            </a:r>
            <a:r>
              <a:rPr lang="tr-TR" sz="1900" dirty="0" err="1"/>
              <a:t>Mayoclinic</a:t>
            </a:r>
            <a:r>
              <a:rPr lang="tr-TR" sz="1900" dirty="0"/>
              <a:t> ORD Uzmanı (</a:t>
            </a:r>
            <a:r>
              <a:rPr lang="tr-TR" sz="1900" dirty="0" err="1"/>
              <a:t>abd</a:t>
            </a:r>
            <a:r>
              <a:rPr lang="tr-TR" sz="1900" dirty="0"/>
              <a:t>))</a:t>
            </a:r>
            <a:endParaRPr lang="en-US" sz="1900" dirty="0"/>
          </a:p>
          <a:p>
            <a:pPr lvl="1"/>
            <a:r>
              <a:rPr lang="tr-TR" sz="1900" dirty="0"/>
              <a:t>Nedim </a:t>
            </a:r>
            <a:r>
              <a:rPr lang="tr-TR" sz="1900" dirty="0" err="1"/>
              <a:t>Büyüknacar</a:t>
            </a:r>
            <a:r>
              <a:rPr lang="tr-TR" sz="1900" dirty="0"/>
              <a:t> (</a:t>
            </a:r>
            <a:r>
              <a:rPr lang="tr-TR" sz="1900" dirty="0" err="1"/>
              <a:t>Expel</a:t>
            </a:r>
            <a:r>
              <a:rPr lang="tr-TR" sz="1900" dirty="0"/>
              <a:t> İlaçlama)</a:t>
            </a:r>
            <a:r>
              <a:rPr lang="en-US" sz="1900" dirty="0"/>
              <a:t> </a:t>
            </a:r>
            <a:endParaRPr lang="en-US" sz="19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Matematik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51870"/>
            <a:ext cx="4040188" cy="4174293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Öğretim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üyesi</a:t>
            </a:r>
            <a:endParaRPr lang="en-US" sz="3000" b="1" dirty="0" smtClean="0"/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 </a:t>
            </a:r>
            <a:r>
              <a:rPr lang="tr-TR" dirty="0"/>
              <a:t>Doğan </a:t>
            </a:r>
            <a:r>
              <a:rPr lang="tr-TR" dirty="0" smtClean="0"/>
              <a:t>Dönmez</a:t>
            </a:r>
            <a:endParaRPr lang="en-US" dirty="0" smtClean="0"/>
          </a:p>
          <a:p>
            <a:pPr lvl="1"/>
            <a:r>
              <a:rPr lang="en-US" dirty="0" err="1" smtClean="0"/>
              <a:t>Prof.Dr</a:t>
            </a:r>
            <a:r>
              <a:rPr lang="en-US" dirty="0" smtClean="0"/>
              <a:t>. </a:t>
            </a:r>
            <a:r>
              <a:rPr lang="tr-TR" dirty="0"/>
              <a:t>Zerrin </a:t>
            </a:r>
            <a:r>
              <a:rPr lang="tr-TR" dirty="0" err="1" smtClean="0"/>
              <a:t>Esmerligil</a:t>
            </a:r>
            <a:endParaRPr lang="en-US" dirty="0" smtClean="0"/>
          </a:p>
          <a:p>
            <a:pPr lvl="1"/>
            <a:r>
              <a:rPr lang="en-US" dirty="0" err="1" smtClean="0"/>
              <a:t>Doç.Dr</a:t>
            </a:r>
            <a:r>
              <a:rPr lang="en-US" dirty="0" smtClean="0"/>
              <a:t>. </a:t>
            </a:r>
            <a:r>
              <a:rPr lang="tr-TR" dirty="0"/>
              <a:t>Yılmaz </a:t>
            </a:r>
            <a:r>
              <a:rPr lang="tr-TR" dirty="0" err="1"/>
              <a:t>Durğun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Doç.Dr</a:t>
            </a:r>
            <a:r>
              <a:rPr lang="en-US" dirty="0" smtClean="0"/>
              <a:t>. </a:t>
            </a:r>
            <a:r>
              <a:rPr lang="tr-TR" dirty="0"/>
              <a:t>Zeynep Özkurt</a:t>
            </a:r>
            <a:r>
              <a:rPr lang="en-US" dirty="0"/>
              <a:t> </a:t>
            </a:r>
          </a:p>
          <a:p>
            <a:r>
              <a:rPr lang="en-US" sz="3000" b="1" dirty="0" err="1" smtClean="0"/>
              <a:t>Öğrenci</a:t>
            </a:r>
            <a:endParaRPr lang="en-US" sz="3000" b="1" dirty="0" smtClean="0"/>
          </a:p>
          <a:p>
            <a:pPr lvl="1"/>
            <a:r>
              <a:rPr lang="tr-TR" dirty="0"/>
              <a:t>Seher Acar</a:t>
            </a:r>
            <a:endParaRPr lang="en-US" dirty="0"/>
          </a:p>
          <a:p>
            <a:pPr lvl="1"/>
            <a:r>
              <a:rPr lang="tr-TR" dirty="0"/>
              <a:t>Utku Uğur Taşçılar</a:t>
            </a:r>
            <a:endParaRPr lang="en-US" dirty="0"/>
          </a:p>
          <a:p>
            <a:pPr lvl="1"/>
            <a:r>
              <a:rPr lang="tr-TR" dirty="0"/>
              <a:t>Habibe Gülşen Binici</a:t>
            </a:r>
            <a:endParaRPr lang="en-US" dirty="0"/>
          </a:p>
          <a:p>
            <a:pPr lvl="1"/>
            <a:r>
              <a:rPr lang="tr-TR" dirty="0"/>
              <a:t>Elif Varlı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51870"/>
            <a:ext cx="4041775" cy="4174293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err="1" smtClean="0"/>
              <a:t>Mezun</a:t>
            </a:r>
            <a:endParaRPr lang="en-US" sz="2800" b="1" dirty="0" smtClean="0"/>
          </a:p>
          <a:p>
            <a:pPr lvl="1"/>
            <a:r>
              <a:rPr lang="tr-TR" dirty="0"/>
              <a:t>Mahmut Gökşen</a:t>
            </a:r>
            <a:endParaRPr lang="en-US" dirty="0"/>
          </a:p>
          <a:p>
            <a:pPr lvl="1"/>
            <a:r>
              <a:rPr lang="tr-TR" dirty="0"/>
              <a:t>İrem Tecer</a:t>
            </a:r>
            <a:endParaRPr lang="en-US" dirty="0"/>
          </a:p>
          <a:p>
            <a:pPr lvl="1"/>
            <a:r>
              <a:rPr lang="tr-TR" dirty="0" err="1"/>
              <a:t>Esye</a:t>
            </a:r>
            <a:r>
              <a:rPr lang="tr-TR" dirty="0"/>
              <a:t> Ayan</a:t>
            </a:r>
            <a:endParaRPr lang="en-US" dirty="0"/>
          </a:p>
          <a:p>
            <a:pPr lvl="1"/>
            <a:r>
              <a:rPr lang="tr-TR" dirty="0"/>
              <a:t>Şener </a:t>
            </a:r>
            <a:r>
              <a:rPr lang="tr-TR" dirty="0" err="1"/>
              <a:t>Çadıroğlu</a:t>
            </a:r>
            <a:endParaRPr lang="en-US" dirty="0"/>
          </a:p>
          <a:p>
            <a:r>
              <a:rPr lang="en-US" sz="2800" b="1" dirty="0" smtClean="0"/>
              <a:t>Firma</a:t>
            </a:r>
          </a:p>
          <a:p>
            <a:pPr lvl="1"/>
            <a:r>
              <a:rPr lang="tr-TR" dirty="0"/>
              <a:t>Hüseyin Yılmaz (</a:t>
            </a:r>
            <a:r>
              <a:rPr lang="tr-TR" dirty="0" err="1"/>
              <a:t>Eral</a:t>
            </a:r>
            <a:r>
              <a:rPr lang="tr-TR" dirty="0"/>
              <a:t>)</a:t>
            </a:r>
            <a:endParaRPr lang="en-US" dirty="0"/>
          </a:p>
          <a:p>
            <a:pPr lvl="1"/>
            <a:r>
              <a:rPr lang="tr-TR" dirty="0"/>
              <a:t>Mahmut </a:t>
            </a:r>
            <a:r>
              <a:rPr lang="tr-TR" dirty="0" err="1"/>
              <a:t>Çelikcan</a:t>
            </a:r>
            <a:r>
              <a:rPr lang="tr-TR" dirty="0"/>
              <a:t> (Yüreğir Belediye Başkanı)</a:t>
            </a:r>
            <a:endParaRPr lang="en-US" dirty="0"/>
          </a:p>
          <a:p>
            <a:pPr lvl="1"/>
            <a:r>
              <a:rPr lang="tr-TR" dirty="0"/>
              <a:t>Naci Kazan (Yüreğir Belediyesi Kültür Müdürü)</a:t>
            </a:r>
            <a:endParaRPr lang="en-US" dirty="0"/>
          </a:p>
          <a:p>
            <a:pPr lvl="1"/>
            <a:r>
              <a:rPr lang="tr-TR" dirty="0"/>
              <a:t>Mehmet Maviş (Adana matematik Kitap Komisyonu Üyesi)</a:t>
            </a:r>
            <a:endParaRPr lang="en-US" dirty="0"/>
          </a:p>
          <a:p>
            <a:pPr lvl="1"/>
            <a:r>
              <a:rPr lang="tr-TR" dirty="0"/>
              <a:t>Kemer </a:t>
            </a:r>
            <a:r>
              <a:rPr lang="tr-TR" dirty="0" err="1"/>
              <a:t>Özşahinoğlu</a:t>
            </a:r>
            <a:r>
              <a:rPr lang="tr-TR" dirty="0"/>
              <a:t> </a:t>
            </a:r>
            <a:r>
              <a:rPr lang="tr-TR" dirty="0" err="1"/>
              <a:t>Özyandı</a:t>
            </a:r>
            <a:r>
              <a:rPr lang="tr-TR" dirty="0"/>
              <a:t> (Doğa Koleji Matematik Zümre Başkanı)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İstatistik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46937" y="1799012"/>
            <a:ext cx="4398088" cy="4327151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Öğretim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üyesi</a:t>
            </a:r>
            <a:endParaRPr lang="en-US" sz="3000" b="1" dirty="0" smtClean="0"/>
          </a:p>
          <a:p>
            <a:pPr lvl="1"/>
            <a:r>
              <a:rPr lang="en-US" sz="1800" dirty="0" err="1"/>
              <a:t>Prof.Dr</a:t>
            </a:r>
            <a:r>
              <a:rPr lang="en-US" sz="1800" dirty="0"/>
              <a:t>. </a:t>
            </a:r>
            <a:r>
              <a:rPr lang="tr-TR" sz="1800" dirty="0"/>
              <a:t>Sadullah </a:t>
            </a:r>
            <a:r>
              <a:rPr lang="tr-TR" sz="1800" dirty="0" err="1"/>
              <a:t>Sakallıoğlu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err="1" smtClean="0"/>
              <a:t>Prof.Dr</a:t>
            </a:r>
            <a:r>
              <a:rPr lang="en-US" sz="1800" dirty="0"/>
              <a:t>. </a:t>
            </a:r>
            <a:r>
              <a:rPr lang="tr-TR" sz="1800" dirty="0"/>
              <a:t>Selahattin Kaçıranlar</a:t>
            </a:r>
            <a:r>
              <a:rPr lang="en-US" sz="1800" dirty="0"/>
              <a:t> </a:t>
            </a:r>
          </a:p>
          <a:p>
            <a:pPr lvl="1"/>
            <a:r>
              <a:rPr lang="en-US" sz="1800" dirty="0" err="1" smtClean="0"/>
              <a:t>Prof.Dr</a:t>
            </a:r>
            <a:r>
              <a:rPr lang="en-US" sz="1800" dirty="0"/>
              <a:t>. </a:t>
            </a:r>
            <a:r>
              <a:rPr lang="tr-TR" sz="1800" dirty="0" err="1"/>
              <a:t>M.Revan</a:t>
            </a:r>
            <a:r>
              <a:rPr lang="tr-TR" sz="1800" dirty="0"/>
              <a:t> </a:t>
            </a:r>
            <a:r>
              <a:rPr lang="tr-TR" sz="1800" dirty="0" err="1"/>
              <a:t>Özkale</a:t>
            </a:r>
            <a:r>
              <a:rPr lang="tr-TR" sz="1800" dirty="0"/>
              <a:t> </a:t>
            </a:r>
            <a:r>
              <a:rPr lang="tr-TR" sz="1800" dirty="0" err="1"/>
              <a:t>Atıcıoğlu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err="1" smtClean="0"/>
              <a:t>Doç.Dr</a:t>
            </a:r>
            <a:r>
              <a:rPr lang="en-US" sz="1800" dirty="0"/>
              <a:t>. </a:t>
            </a:r>
            <a:r>
              <a:rPr lang="tr-TR" sz="1800" dirty="0" err="1"/>
              <a:t>Gülesen</a:t>
            </a:r>
            <a:r>
              <a:rPr lang="tr-TR" sz="1800" dirty="0"/>
              <a:t> Üstündağ </a:t>
            </a:r>
            <a:r>
              <a:rPr lang="tr-TR" sz="1800" dirty="0" err="1" smtClean="0"/>
              <a:t>Şiray</a:t>
            </a:r>
            <a:endParaRPr lang="tr-TR" sz="1800" dirty="0" smtClean="0"/>
          </a:p>
          <a:p>
            <a:r>
              <a:rPr lang="en-US" sz="2000" dirty="0" smtClean="0"/>
              <a:t> </a:t>
            </a:r>
            <a:r>
              <a:rPr lang="en-US" sz="3200" b="1" dirty="0" err="1" smtClean="0"/>
              <a:t>Öğrenci</a:t>
            </a:r>
            <a:endParaRPr lang="en-US" sz="3200" b="1" dirty="0" smtClean="0"/>
          </a:p>
          <a:p>
            <a:pPr lvl="1"/>
            <a:r>
              <a:rPr lang="tr-TR" dirty="0"/>
              <a:t>Zahide Senem Sincer</a:t>
            </a:r>
            <a:endParaRPr lang="en-US" dirty="0"/>
          </a:p>
          <a:p>
            <a:pPr lvl="1"/>
            <a:r>
              <a:rPr lang="tr-TR" dirty="0"/>
              <a:t>Buse Nur Hayta</a:t>
            </a:r>
            <a:endParaRPr lang="en-US" dirty="0"/>
          </a:p>
          <a:p>
            <a:pPr lvl="1"/>
            <a:r>
              <a:rPr lang="tr-TR" dirty="0"/>
              <a:t>Işılay </a:t>
            </a:r>
            <a:r>
              <a:rPr lang="tr-TR" dirty="0" err="1"/>
              <a:t>karlıdağ</a:t>
            </a:r>
            <a:endParaRPr lang="en-US" dirty="0"/>
          </a:p>
          <a:p>
            <a:pPr lvl="1"/>
            <a:r>
              <a:rPr lang="tr-TR" dirty="0"/>
              <a:t>İnci Salihoğlu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51870"/>
            <a:ext cx="4041775" cy="417429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Mezun</a:t>
            </a:r>
            <a:endParaRPr lang="en-US" sz="2800" b="1" dirty="0" smtClean="0"/>
          </a:p>
          <a:p>
            <a:pPr lvl="1"/>
            <a:r>
              <a:rPr lang="tr-TR" dirty="0"/>
              <a:t>Ezgi Doğan</a:t>
            </a:r>
            <a:endParaRPr lang="en-US" dirty="0"/>
          </a:p>
          <a:p>
            <a:pPr lvl="1"/>
            <a:r>
              <a:rPr lang="tr-TR" dirty="0"/>
              <a:t>Hatice Kırat</a:t>
            </a:r>
            <a:endParaRPr lang="en-US" dirty="0"/>
          </a:p>
          <a:p>
            <a:pPr lvl="1"/>
            <a:r>
              <a:rPr lang="tr-TR" dirty="0"/>
              <a:t>Mahmut kalay</a:t>
            </a:r>
            <a:endParaRPr lang="en-US" dirty="0"/>
          </a:p>
          <a:p>
            <a:pPr lvl="1"/>
            <a:r>
              <a:rPr lang="tr-TR" dirty="0"/>
              <a:t>Emre Bilgin</a:t>
            </a:r>
            <a:endParaRPr lang="en-US" dirty="0"/>
          </a:p>
          <a:p>
            <a:r>
              <a:rPr lang="en-US" sz="2800" b="1" dirty="0" smtClean="0"/>
              <a:t>Firma</a:t>
            </a:r>
          </a:p>
          <a:p>
            <a:pPr lvl="1"/>
            <a:r>
              <a:rPr lang="tr-TR" dirty="0" smtClean="0"/>
              <a:t>Orhan Deha Dede (TUİK </a:t>
            </a:r>
            <a:r>
              <a:rPr lang="tr-TR" dirty="0"/>
              <a:t>Türkiye İstatistik Kurumu Adana Bölge </a:t>
            </a:r>
            <a:r>
              <a:rPr lang="tr-TR" dirty="0" err="1"/>
              <a:t>Müd</a:t>
            </a:r>
            <a:r>
              <a:rPr lang="tr-TR" dirty="0" smtClean="0"/>
              <a:t>.)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2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Dekan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Dekan</a:t>
            </a:r>
            <a:r>
              <a:rPr lang="en-US" dirty="0" smtClean="0"/>
              <a:t> </a:t>
            </a:r>
            <a:r>
              <a:rPr lang="en-US" dirty="0" err="1" smtClean="0"/>
              <a:t>Yardımcıları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aşkanları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kreditasyon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emsilcileri</a:t>
            </a:r>
            <a:endParaRPr lang="en-US" dirty="0" smtClean="0"/>
          </a:p>
          <a:p>
            <a:r>
              <a:rPr lang="en-US" dirty="0" smtClean="0"/>
              <a:t>FEDEK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endParaRPr lang="en-US" dirty="0" smtClean="0"/>
          </a:p>
          <a:p>
            <a:r>
              <a:rPr lang="en-US" dirty="0" smtClean="0"/>
              <a:t>FEDEK </a:t>
            </a:r>
            <a:r>
              <a:rPr lang="en-US" dirty="0" err="1" smtClean="0"/>
              <a:t>değerlendirmelerine</a:t>
            </a:r>
            <a:r>
              <a:rPr lang="en-US" dirty="0" smtClean="0"/>
              <a:t> </a:t>
            </a:r>
            <a:r>
              <a:rPr lang="en-US" dirty="0" err="1" smtClean="0"/>
              <a:t>katılan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endParaRPr lang="en-US" dirty="0" smtClean="0"/>
          </a:p>
          <a:p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temsilcisi</a:t>
            </a:r>
            <a:endParaRPr lang="en-US" dirty="0" smtClean="0"/>
          </a:p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sekreteri</a:t>
            </a:r>
            <a:endParaRPr lang="tr-TR" dirty="0" smtClean="0"/>
          </a:p>
          <a:p>
            <a:r>
              <a:rPr lang="tr-TR" dirty="0" smtClean="0">
                <a:solidFill>
                  <a:srgbClr val="000000"/>
                </a:solidFill>
              </a:rPr>
              <a:t>Dış paydaş temsilcilerimiz</a:t>
            </a:r>
          </a:p>
          <a:p>
            <a:r>
              <a:rPr lang="tr-TR" dirty="0" smtClean="0">
                <a:solidFill>
                  <a:srgbClr val="000000"/>
                </a:solidFill>
              </a:rPr>
              <a:t>Öğrenci temsilcisi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Edebiyatı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51870"/>
            <a:ext cx="4040188" cy="4174293"/>
          </a:xfrm>
        </p:spPr>
        <p:txBody>
          <a:bodyPr>
            <a:normAutofit lnSpcReduction="10000"/>
          </a:bodyPr>
          <a:lstStyle/>
          <a:p>
            <a:r>
              <a:rPr lang="en-US" sz="3000" b="1" dirty="0" err="1" smtClean="0"/>
              <a:t>Öğretim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üyesi</a:t>
            </a:r>
            <a:endParaRPr lang="en-US" sz="3000" b="1" dirty="0" smtClean="0"/>
          </a:p>
          <a:p>
            <a:pPr lvl="1"/>
            <a:r>
              <a:rPr lang="en-US" dirty="0" err="1" smtClean="0"/>
              <a:t>Doç.Dr</a:t>
            </a:r>
            <a:r>
              <a:rPr lang="en-US" dirty="0" smtClean="0"/>
              <a:t>. </a:t>
            </a:r>
            <a:r>
              <a:rPr lang="en-US" dirty="0" err="1" smtClean="0"/>
              <a:t>Yeter</a:t>
            </a:r>
            <a:r>
              <a:rPr lang="en-US" dirty="0" smtClean="0"/>
              <a:t> Torun </a:t>
            </a:r>
            <a:r>
              <a:rPr lang="en-US" dirty="0" err="1" smtClean="0"/>
              <a:t>Öğretmen</a:t>
            </a:r>
            <a:endParaRPr lang="en-US" dirty="0" smtClean="0"/>
          </a:p>
          <a:p>
            <a:pPr lvl="1"/>
            <a:r>
              <a:rPr lang="en-US" dirty="0" err="1"/>
              <a:t>Doç.Dr</a:t>
            </a:r>
            <a:r>
              <a:rPr lang="en-US" dirty="0"/>
              <a:t>. </a:t>
            </a:r>
            <a:r>
              <a:rPr lang="en-US" dirty="0" err="1" smtClean="0"/>
              <a:t>Ayhan</a:t>
            </a:r>
            <a:r>
              <a:rPr lang="en-US" dirty="0" smtClean="0"/>
              <a:t> </a:t>
            </a:r>
            <a:r>
              <a:rPr lang="en-US" dirty="0" err="1" smtClean="0"/>
              <a:t>Karakaş</a:t>
            </a:r>
            <a:endParaRPr lang="en-US" dirty="0"/>
          </a:p>
          <a:p>
            <a:pPr lvl="1"/>
            <a:r>
              <a:rPr lang="en-US" dirty="0" err="1"/>
              <a:t>Doç.Dr</a:t>
            </a:r>
            <a:r>
              <a:rPr lang="en-US" dirty="0"/>
              <a:t>. </a:t>
            </a:r>
            <a:r>
              <a:rPr lang="en-US" dirty="0" err="1" smtClean="0"/>
              <a:t>Sema</a:t>
            </a:r>
            <a:r>
              <a:rPr lang="en-US" dirty="0" smtClean="0"/>
              <a:t> </a:t>
            </a:r>
            <a:r>
              <a:rPr lang="en-US" dirty="0" err="1"/>
              <a:t>Ç</a:t>
            </a:r>
            <a:r>
              <a:rPr lang="en-US" dirty="0" err="1" smtClean="0"/>
              <a:t>etin</a:t>
            </a:r>
            <a:r>
              <a:rPr lang="en-US" dirty="0" smtClean="0"/>
              <a:t> </a:t>
            </a:r>
            <a:r>
              <a:rPr lang="en-US" dirty="0" err="1" smtClean="0"/>
              <a:t>Baycanlar</a:t>
            </a:r>
            <a:endParaRPr lang="en-US" dirty="0"/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Öğr.Üyesi</a:t>
            </a:r>
            <a:r>
              <a:rPr lang="en-US" dirty="0" smtClean="0"/>
              <a:t> </a:t>
            </a:r>
            <a:r>
              <a:rPr lang="en-US" dirty="0" err="1" smtClean="0"/>
              <a:t>Nigar</a:t>
            </a:r>
            <a:r>
              <a:rPr lang="en-US" dirty="0" smtClean="0"/>
              <a:t> </a:t>
            </a:r>
            <a:r>
              <a:rPr lang="en-US" dirty="0" err="1" smtClean="0"/>
              <a:t>Oturakçı</a:t>
            </a:r>
            <a:r>
              <a:rPr lang="en-US" dirty="0" smtClean="0"/>
              <a:t> </a:t>
            </a:r>
            <a:r>
              <a:rPr lang="en-US" dirty="0" err="1" smtClean="0"/>
              <a:t>Orbay</a:t>
            </a:r>
            <a:endParaRPr lang="en-US" dirty="0"/>
          </a:p>
          <a:p>
            <a:r>
              <a:rPr lang="en-US" sz="3000" b="1" dirty="0" err="1" smtClean="0"/>
              <a:t>Öğrenci</a:t>
            </a:r>
            <a:endParaRPr lang="en-US" sz="3000" b="1" dirty="0" smtClean="0"/>
          </a:p>
          <a:p>
            <a:pPr lvl="1"/>
            <a:r>
              <a:rPr lang="tr-TR" dirty="0" smtClean="0"/>
              <a:t>Buğra Çakır</a:t>
            </a:r>
          </a:p>
          <a:p>
            <a:pPr lvl="1"/>
            <a:r>
              <a:rPr lang="tr-TR" dirty="0" smtClean="0"/>
              <a:t>Merve Ballı</a:t>
            </a:r>
          </a:p>
          <a:p>
            <a:pPr lvl="1"/>
            <a:r>
              <a:rPr lang="tr-TR" dirty="0" err="1" smtClean="0"/>
              <a:t>Sevcan</a:t>
            </a:r>
            <a:r>
              <a:rPr lang="tr-TR" dirty="0" smtClean="0"/>
              <a:t> İnci</a:t>
            </a:r>
          </a:p>
          <a:p>
            <a:pPr lvl="1"/>
            <a:r>
              <a:rPr lang="tr-TR" dirty="0" smtClean="0"/>
              <a:t>Ayşenur Dönmez</a:t>
            </a:r>
          </a:p>
          <a:p>
            <a:pPr lvl="1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51870"/>
            <a:ext cx="4041775" cy="4174293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err="1" smtClean="0"/>
              <a:t>Mezun</a:t>
            </a:r>
            <a:endParaRPr lang="en-US" sz="2800" b="1" dirty="0" smtClean="0"/>
          </a:p>
          <a:p>
            <a:pPr lvl="1"/>
            <a:r>
              <a:rPr lang="tr-TR" dirty="0" smtClean="0"/>
              <a:t>Emre Uzer</a:t>
            </a:r>
          </a:p>
          <a:p>
            <a:pPr lvl="1"/>
            <a:r>
              <a:rPr lang="tr-TR" dirty="0" smtClean="0"/>
              <a:t>Nevin </a:t>
            </a:r>
            <a:r>
              <a:rPr lang="tr-TR" dirty="0" err="1" smtClean="0"/>
              <a:t>Mazman</a:t>
            </a:r>
            <a:endParaRPr lang="tr-TR" dirty="0" smtClean="0"/>
          </a:p>
          <a:p>
            <a:pPr lvl="1"/>
            <a:r>
              <a:rPr lang="tr-TR" dirty="0" smtClean="0"/>
              <a:t>Ahmet Akbaş</a:t>
            </a:r>
          </a:p>
          <a:p>
            <a:pPr lvl="1"/>
            <a:r>
              <a:rPr lang="tr-TR" dirty="0" smtClean="0"/>
              <a:t>Gülnihal Aşçı</a:t>
            </a:r>
          </a:p>
          <a:p>
            <a:r>
              <a:rPr lang="en-US" sz="2800" b="1" dirty="0" smtClean="0"/>
              <a:t>Firma</a:t>
            </a:r>
          </a:p>
          <a:p>
            <a:pPr lvl="1"/>
            <a:r>
              <a:rPr lang="en-US" dirty="0" err="1"/>
              <a:t>Selim</a:t>
            </a:r>
            <a:r>
              <a:rPr lang="en-US" dirty="0"/>
              <a:t> </a:t>
            </a:r>
            <a:r>
              <a:rPr lang="en-US" dirty="0" err="1"/>
              <a:t>Arslan</a:t>
            </a:r>
            <a:r>
              <a:rPr lang="en-US" dirty="0"/>
              <a:t> (Adana İl </a:t>
            </a:r>
            <a:r>
              <a:rPr lang="en-US" dirty="0" err="1"/>
              <a:t>Halk</a:t>
            </a:r>
            <a:r>
              <a:rPr lang="en-US" dirty="0"/>
              <a:t> </a:t>
            </a:r>
            <a:r>
              <a:rPr lang="en-US" dirty="0" err="1"/>
              <a:t>Kütüphanesi</a:t>
            </a:r>
            <a:r>
              <a:rPr lang="en-US" dirty="0"/>
              <a:t>)</a:t>
            </a:r>
            <a:endParaRPr lang="en-US" sz="1600" dirty="0"/>
          </a:p>
          <a:p>
            <a:pPr lvl="1"/>
            <a:r>
              <a:rPr lang="en-US" dirty="0"/>
              <a:t>Suzan </a:t>
            </a:r>
            <a:r>
              <a:rPr lang="en-US" dirty="0" err="1"/>
              <a:t>Yavuz</a:t>
            </a:r>
            <a:r>
              <a:rPr lang="en-US" dirty="0"/>
              <a:t> (Adana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Teknoloji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)</a:t>
            </a:r>
            <a:endParaRPr lang="en-US" sz="1600" dirty="0"/>
          </a:p>
          <a:p>
            <a:pPr lvl="1"/>
            <a:r>
              <a:rPr lang="en-US" dirty="0" err="1"/>
              <a:t>Levent</a:t>
            </a:r>
            <a:r>
              <a:rPr lang="en-US" dirty="0"/>
              <a:t> </a:t>
            </a:r>
            <a:r>
              <a:rPr lang="en-US" dirty="0" err="1"/>
              <a:t>Uçar</a:t>
            </a:r>
            <a:r>
              <a:rPr lang="en-US" dirty="0"/>
              <a:t> (</a:t>
            </a:r>
            <a:r>
              <a:rPr lang="en-US" dirty="0" err="1"/>
              <a:t>Şehit</a:t>
            </a:r>
            <a:r>
              <a:rPr lang="en-US" dirty="0"/>
              <a:t> Abdullah </a:t>
            </a:r>
            <a:r>
              <a:rPr lang="en-US" dirty="0" err="1"/>
              <a:t>Aydın</a:t>
            </a:r>
            <a:r>
              <a:rPr lang="en-US" dirty="0"/>
              <a:t> </a:t>
            </a:r>
            <a:r>
              <a:rPr lang="en-US" dirty="0" err="1"/>
              <a:t>Emer</a:t>
            </a:r>
            <a:r>
              <a:rPr lang="en-US" dirty="0"/>
              <a:t> </a:t>
            </a:r>
            <a:r>
              <a:rPr lang="en-US" dirty="0" err="1"/>
              <a:t>Anadolu</a:t>
            </a:r>
            <a:r>
              <a:rPr lang="en-US" dirty="0"/>
              <a:t> </a:t>
            </a:r>
            <a:r>
              <a:rPr lang="en-US" dirty="0" err="1"/>
              <a:t>Lisesi</a:t>
            </a:r>
            <a:r>
              <a:rPr lang="en-US" dirty="0"/>
              <a:t>-Adana)</a:t>
            </a:r>
            <a:endParaRPr lang="en-US" sz="1600" dirty="0"/>
          </a:p>
          <a:p>
            <a:pPr lvl="1"/>
            <a:r>
              <a:rPr lang="en-US" dirty="0" err="1"/>
              <a:t>Zeynep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(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Kurumları</a:t>
            </a:r>
            <a:r>
              <a:rPr lang="en-US" dirty="0"/>
              <a:t> (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Kurumu</a:t>
            </a:r>
            <a:r>
              <a:rPr lang="en-US" dirty="0"/>
              <a:t>)) </a:t>
            </a:r>
            <a:endParaRPr lang="tr-T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Arkeoloji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51870"/>
            <a:ext cx="4040188" cy="4174293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Öğretim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üyesi</a:t>
            </a:r>
            <a:endParaRPr lang="en-US" sz="3000" b="1" dirty="0" smtClean="0"/>
          </a:p>
          <a:p>
            <a:pPr lvl="1"/>
            <a:r>
              <a:rPr lang="tr-TR" dirty="0" err="1"/>
              <a:t>Dr.Öğr.Üyesi</a:t>
            </a:r>
            <a:r>
              <a:rPr lang="tr-TR" dirty="0"/>
              <a:t> Fatma Şahin</a:t>
            </a:r>
            <a:endParaRPr lang="en-US" sz="1600" dirty="0"/>
          </a:p>
          <a:p>
            <a:pPr lvl="1"/>
            <a:r>
              <a:rPr lang="tr-TR" dirty="0" err="1"/>
              <a:t>Dr.Öğr.Üyesi</a:t>
            </a:r>
            <a:r>
              <a:rPr lang="tr-TR" dirty="0"/>
              <a:t>  Elif  Genç</a:t>
            </a:r>
            <a:endParaRPr lang="en-US" sz="1600" dirty="0"/>
          </a:p>
          <a:p>
            <a:pPr lvl="1"/>
            <a:r>
              <a:rPr lang="tr-TR" dirty="0" err="1"/>
              <a:t>Doç.Dr</a:t>
            </a:r>
            <a:r>
              <a:rPr lang="tr-TR" dirty="0"/>
              <a:t>. Serdar </a:t>
            </a:r>
            <a:r>
              <a:rPr lang="tr-TR" dirty="0" err="1" smtClean="0"/>
              <a:t>Girginer</a:t>
            </a:r>
            <a:endParaRPr lang="en-US" sz="1600" dirty="0"/>
          </a:p>
          <a:p>
            <a:pPr lvl="1"/>
            <a:r>
              <a:rPr lang="tr-TR" dirty="0" err="1" smtClean="0"/>
              <a:t>Dr.Öğr.Üyesi</a:t>
            </a:r>
            <a:r>
              <a:rPr lang="tr-TR" dirty="0" smtClean="0"/>
              <a:t>  </a:t>
            </a:r>
            <a:r>
              <a:rPr lang="tr-TR" dirty="0"/>
              <a:t>Bakiye </a:t>
            </a:r>
            <a:r>
              <a:rPr lang="tr-TR" dirty="0" err="1" smtClean="0"/>
              <a:t>Edens</a:t>
            </a:r>
            <a:endParaRPr lang="tr-TR" dirty="0" smtClean="0"/>
          </a:p>
          <a:p>
            <a:r>
              <a:rPr lang="en-US" sz="2000" dirty="0" smtClean="0"/>
              <a:t> </a:t>
            </a:r>
            <a:r>
              <a:rPr lang="en-US" sz="3200" b="1" dirty="0" err="1" smtClean="0"/>
              <a:t>Öğrenci</a:t>
            </a:r>
            <a:endParaRPr lang="en-US" sz="3200" b="1" dirty="0" smtClean="0"/>
          </a:p>
          <a:p>
            <a:pPr lvl="1"/>
            <a:r>
              <a:rPr lang="tr-TR" dirty="0"/>
              <a:t>Cevahir Yeğenler</a:t>
            </a:r>
            <a:endParaRPr lang="en-US" sz="1600" dirty="0"/>
          </a:p>
          <a:p>
            <a:pPr lvl="1"/>
            <a:r>
              <a:rPr lang="tr-TR" dirty="0" err="1"/>
              <a:t>Simay</a:t>
            </a:r>
            <a:r>
              <a:rPr lang="tr-TR" dirty="0"/>
              <a:t>  Eren</a:t>
            </a:r>
            <a:endParaRPr lang="en-US" sz="1600" dirty="0"/>
          </a:p>
          <a:p>
            <a:pPr lvl="1"/>
            <a:r>
              <a:rPr lang="tr-TR" dirty="0"/>
              <a:t>Hüseyin  </a:t>
            </a:r>
            <a:r>
              <a:rPr lang="tr-TR" dirty="0" err="1"/>
              <a:t>Mavruk</a:t>
            </a:r>
            <a:endParaRPr lang="en-US" sz="1600" dirty="0"/>
          </a:p>
          <a:p>
            <a:pPr lvl="1"/>
            <a:r>
              <a:rPr lang="tr-TR" dirty="0"/>
              <a:t>Elif Yaren</a:t>
            </a:r>
            <a:endParaRPr lang="en-US" sz="1600" dirty="0"/>
          </a:p>
          <a:p>
            <a:pPr lvl="1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51870"/>
            <a:ext cx="4041775" cy="417429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/>
              <a:t>Mezun</a:t>
            </a:r>
            <a:endParaRPr lang="en-US" sz="2800" b="1" dirty="0" smtClean="0"/>
          </a:p>
          <a:p>
            <a:pPr lvl="1"/>
            <a:r>
              <a:rPr lang="tr-TR" dirty="0"/>
              <a:t>Ebru  </a:t>
            </a:r>
            <a:r>
              <a:rPr lang="tr-TR" dirty="0" err="1"/>
              <a:t>İnceman</a:t>
            </a:r>
            <a:endParaRPr lang="en-US" sz="1600" dirty="0"/>
          </a:p>
          <a:p>
            <a:pPr lvl="1"/>
            <a:r>
              <a:rPr lang="tr-TR" dirty="0"/>
              <a:t>Furkan  Tufan</a:t>
            </a:r>
            <a:endParaRPr lang="en-US" sz="1600" dirty="0"/>
          </a:p>
          <a:p>
            <a:pPr lvl="1"/>
            <a:r>
              <a:rPr lang="tr-TR" dirty="0"/>
              <a:t>Oya </a:t>
            </a:r>
            <a:r>
              <a:rPr lang="tr-TR" dirty="0" err="1"/>
              <a:t>Özbilen</a:t>
            </a:r>
            <a:endParaRPr lang="en-US" sz="1600" dirty="0"/>
          </a:p>
          <a:p>
            <a:pPr lvl="1"/>
            <a:r>
              <a:rPr lang="tr-TR" dirty="0"/>
              <a:t>Ayşegül Biga</a:t>
            </a:r>
            <a:endParaRPr lang="en-US" sz="1600" dirty="0"/>
          </a:p>
          <a:p>
            <a:pPr lvl="1"/>
            <a:endParaRPr lang="tr-TR" dirty="0" smtClean="0"/>
          </a:p>
          <a:p>
            <a:r>
              <a:rPr lang="en-US" sz="2800" b="1" dirty="0" smtClean="0"/>
              <a:t>Firma</a:t>
            </a:r>
          </a:p>
          <a:p>
            <a:pPr lvl="1"/>
            <a:r>
              <a:rPr lang="tr-TR" sz="1800" dirty="0" smtClean="0"/>
              <a:t>.......(Kültür </a:t>
            </a:r>
            <a:r>
              <a:rPr lang="tr-TR" sz="1800" dirty="0"/>
              <a:t>ve Turizm </a:t>
            </a:r>
            <a:r>
              <a:rPr lang="tr-TR" sz="1800" dirty="0" smtClean="0"/>
              <a:t>Bakanlığı)</a:t>
            </a:r>
          </a:p>
          <a:p>
            <a:pPr lvl="1"/>
            <a:r>
              <a:rPr lang="tr-TR" sz="1800" dirty="0" smtClean="0"/>
              <a:t>........DÖSİM</a:t>
            </a:r>
            <a:endParaRPr lang="en-US" sz="1800" dirty="0"/>
          </a:p>
          <a:p>
            <a:pPr lvl="1"/>
            <a:r>
              <a:rPr lang="tr-TR" sz="1800" dirty="0"/>
              <a:t>KUDEP</a:t>
            </a:r>
            <a:endParaRPr lang="en-US" sz="1800" dirty="0"/>
          </a:p>
          <a:p>
            <a:pPr lvl="1"/>
            <a:r>
              <a:rPr lang="tr-TR" sz="1800" dirty="0"/>
              <a:t>Belediyeler</a:t>
            </a:r>
            <a:endParaRPr lang="en-US" sz="18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5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Psikoloji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51870"/>
            <a:ext cx="4040188" cy="4174293"/>
          </a:xfrm>
        </p:spPr>
        <p:txBody>
          <a:bodyPr>
            <a:normAutofit lnSpcReduction="10000"/>
          </a:bodyPr>
          <a:lstStyle/>
          <a:p>
            <a:r>
              <a:rPr lang="en-US" sz="3000" b="1" dirty="0" err="1" smtClean="0"/>
              <a:t>Öğretim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üyesi</a:t>
            </a:r>
            <a:endParaRPr lang="en-US" sz="3000" b="1" dirty="0" smtClean="0"/>
          </a:p>
          <a:p>
            <a:pPr lvl="1"/>
            <a:r>
              <a:rPr lang="tr-TR" dirty="0" err="1" smtClean="0"/>
              <a:t>Dr.Öğr.Üyesi</a:t>
            </a:r>
            <a:r>
              <a:rPr lang="tr-TR" dirty="0" smtClean="0"/>
              <a:t> Ercüment  </a:t>
            </a:r>
            <a:r>
              <a:rPr lang="tr-TR" dirty="0"/>
              <a:t>Yerlikaya</a:t>
            </a:r>
            <a:endParaRPr lang="en-US" dirty="0"/>
          </a:p>
          <a:p>
            <a:pPr lvl="1"/>
            <a:r>
              <a:rPr lang="tr-TR" dirty="0" err="1" smtClean="0"/>
              <a:t>Dr.Öğr.Üyesi</a:t>
            </a:r>
            <a:r>
              <a:rPr lang="tr-TR" dirty="0" smtClean="0"/>
              <a:t> Kadir </a:t>
            </a:r>
            <a:r>
              <a:rPr lang="tr-TR" dirty="0"/>
              <a:t>Çakır</a:t>
            </a:r>
            <a:endParaRPr lang="en-US" dirty="0"/>
          </a:p>
          <a:p>
            <a:pPr lvl="1"/>
            <a:r>
              <a:rPr lang="tr-TR" dirty="0" err="1" smtClean="0"/>
              <a:t>Dr.Öğr.Üyesi</a:t>
            </a:r>
            <a:r>
              <a:rPr lang="tr-TR" dirty="0" smtClean="0"/>
              <a:t> Meltem </a:t>
            </a:r>
            <a:r>
              <a:rPr lang="tr-TR" dirty="0"/>
              <a:t>Güler</a:t>
            </a:r>
            <a:endParaRPr lang="en-US" dirty="0"/>
          </a:p>
          <a:p>
            <a:pPr lvl="1"/>
            <a:r>
              <a:rPr lang="tr-TR" dirty="0" err="1"/>
              <a:t>Öğr.Gör</a:t>
            </a:r>
            <a:r>
              <a:rPr lang="tr-TR" dirty="0" smtClean="0"/>
              <a:t>. Hande </a:t>
            </a:r>
            <a:r>
              <a:rPr lang="tr-TR" dirty="0" err="1"/>
              <a:t>Hakkoymaz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sz="2000" dirty="0" smtClean="0"/>
              <a:t> </a:t>
            </a:r>
            <a:r>
              <a:rPr lang="en-US" sz="3200" b="1" dirty="0" err="1" smtClean="0"/>
              <a:t>Öğrenci</a:t>
            </a:r>
            <a:endParaRPr lang="en-US" sz="3200" b="1" dirty="0" smtClean="0"/>
          </a:p>
          <a:p>
            <a:pPr lvl="1"/>
            <a:r>
              <a:rPr lang="tr-TR" dirty="0"/>
              <a:t>Emre Hasarı</a:t>
            </a:r>
            <a:endParaRPr lang="en-US" dirty="0"/>
          </a:p>
          <a:p>
            <a:pPr lvl="1"/>
            <a:r>
              <a:rPr lang="tr-TR" dirty="0"/>
              <a:t>Sema Nur </a:t>
            </a:r>
            <a:r>
              <a:rPr lang="tr-TR" dirty="0" err="1"/>
              <a:t>Karakuzu</a:t>
            </a:r>
            <a:endParaRPr lang="en-US" dirty="0"/>
          </a:p>
          <a:p>
            <a:pPr lvl="1"/>
            <a:r>
              <a:rPr lang="tr-TR" dirty="0"/>
              <a:t>Büşra Zararsız</a:t>
            </a:r>
            <a:endParaRPr lang="en-US" dirty="0"/>
          </a:p>
          <a:p>
            <a:pPr lvl="1"/>
            <a:r>
              <a:rPr lang="tr-TR" dirty="0"/>
              <a:t>Sevgi </a:t>
            </a:r>
            <a:r>
              <a:rPr lang="tr-TR" dirty="0" err="1"/>
              <a:t>Turşaköz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2530"/>
            <a:ext cx="4041775" cy="4303634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err="1" smtClean="0"/>
              <a:t>Mezun</a:t>
            </a:r>
            <a:endParaRPr lang="en-US" sz="2800" b="1" dirty="0" smtClean="0"/>
          </a:p>
          <a:p>
            <a:pPr lvl="1"/>
            <a:r>
              <a:rPr lang="tr-TR" dirty="0" err="1"/>
              <a:t>Mizgin</a:t>
            </a:r>
            <a:r>
              <a:rPr lang="tr-TR" dirty="0"/>
              <a:t> Koyuncu</a:t>
            </a:r>
            <a:endParaRPr lang="en-US" dirty="0"/>
          </a:p>
          <a:p>
            <a:pPr lvl="1"/>
            <a:r>
              <a:rPr lang="tr-TR" dirty="0"/>
              <a:t>Gül Kır</a:t>
            </a:r>
            <a:endParaRPr lang="en-US" dirty="0"/>
          </a:p>
          <a:p>
            <a:pPr lvl="1"/>
            <a:r>
              <a:rPr lang="tr-TR" dirty="0"/>
              <a:t>Begüm Eser</a:t>
            </a:r>
            <a:endParaRPr lang="en-US" dirty="0"/>
          </a:p>
          <a:p>
            <a:pPr lvl="1"/>
            <a:r>
              <a:rPr lang="tr-TR" dirty="0"/>
              <a:t>Tuba Başkan</a:t>
            </a:r>
            <a:endParaRPr lang="en-US" dirty="0"/>
          </a:p>
          <a:p>
            <a:pPr lvl="1"/>
            <a:endParaRPr lang="tr-TR" dirty="0" smtClean="0"/>
          </a:p>
          <a:p>
            <a:r>
              <a:rPr lang="en-US" sz="2800" b="1" dirty="0" smtClean="0"/>
              <a:t>Firma</a:t>
            </a:r>
          </a:p>
          <a:p>
            <a:pPr lvl="1"/>
            <a:r>
              <a:rPr lang="tr-TR" sz="1800" dirty="0" smtClean="0"/>
              <a:t>.......(</a:t>
            </a:r>
            <a:r>
              <a:rPr lang="tr-TR" sz="1800" dirty="0"/>
              <a:t>Adana Valiliği İl Göç İdaresi İl Müdürlüğü Geri Gönderme Merkezi</a:t>
            </a:r>
            <a:r>
              <a:rPr lang="en-US" sz="1800" dirty="0"/>
              <a:t> </a:t>
            </a:r>
            <a:r>
              <a:rPr lang="tr-TR" sz="1800" dirty="0" smtClean="0"/>
              <a:t>)</a:t>
            </a:r>
          </a:p>
          <a:p>
            <a:pPr lvl="1"/>
            <a:r>
              <a:rPr lang="tr-TR" dirty="0" err="1"/>
              <a:t>Prof.Dr.Mete</a:t>
            </a:r>
            <a:r>
              <a:rPr lang="tr-TR" dirty="0"/>
              <a:t> Korkut  Gülmen (Adli Bilimler ve Bağımlılık Enstitüsü/ Adli Bilimler)</a:t>
            </a:r>
            <a:endParaRPr lang="en-US" dirty="0"/>
          </a:p>
          <a:p>
            <a:pPr lvl="1"/>
            <a:r>
              <a:rPr lang="tr-TR" dirty="0" err="1"/>
              <a:t>Prof.Dr.Necmi</a:t>
            </a:r>
            <a:r>
              <a:rPr lang="tr-TR" dirty="0"/>
              <a:t>  Çekin (Adli Bilimler ve Bağımlılık Enstitüsü/Bağımlılık)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Başarılar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Sürecimiz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4500"/>
            <a:ext cx="8229600" cy="484957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ü"/>
            </a:pPr>
            <a:r>
              <a:rPr lang="en-US" dirty="0" err="1" smtClean="0"/>
              <a:t>Bölümlerden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talepleri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kurul</a:t>
            </a:r>
            <a:r>
              <a:rPr lang="en-US" dirty="0" smtClean="0"/>
              <a:t> </a:t>
            </a:r>
            <a:r>
              <a:rPr lang="en-US" dirty="0" err="1" smtClean="0"/>
              <a:t>yazıları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err="1" smtClean="0"/>
              <a:t>Fakültenin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yapması</a:t>
            </a:r>
            <a:r>
              <a:rPr lang="en-US" dirty="0" smtClean="0"/>
              <a:t> (</a:t>
            </a:r>
            <a:r>
              <a:rPr lang="en-US" dirty="0" err="1" smtClean="0"/>
              <a:t>Aralık</a:t>
            </a:r>
            <a:r>
              <a:rPr lang="en-US" dirty="0" smtClean="0"/>
              <a:t> 2018)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FEDEK’den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alındı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err="1" smtClean="0"/>
              <a:t>Üniversite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Ocak</a:t>
            </a:r>
            <a:r>
              <a:rPr lang="en-US" dirty="0" smtClean="0"/>
              <a:t> </a:t>
            </a:r>
            <a:r>
              <a:rPr lang="en-US" dirty="0" err="1" smtClean="0"/>
              <a:t>ayı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/>
              <a:t> </a:t>
            </a:r>
            <a:r>
              <a:rPr lang="en-US" dirty="0" err="1"/>
              <a:t>FEDEK’e</a:t>
            </a:r>
            <a:r>
              <a:rPr lang="en-US" dirty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istek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FEDEK </a:t>
            </a:r>
            <a:r>
              <a:rPr lang="en-US" dirty="0" err="1" smtClean="0"/>
              <a:t>cevabının</a:t>
            </a:r>
            <a:r>
              <a:rPr lang="en-US" dirty="0" smtClean="0"/>
              <a:t> </a:t>
            </a:r>
            <a:r>
              <a:rPr lang="en-US" dirty="0" err="1" smtClean="0"/>
              <a:t>Şubat</a:t>
            </a:r>
            <a:r>
              <a:rPr lang="en-US" dirty="0" smtClean="0"/>
              <a:t> </a:t>
            </a:r>
            <a:r>
              <a:rPr lang="en-US" dirty="0" err="1" smtClean="0"/>
              <a:t>ayı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err="1" smtClean="0"/>
              <a:t>Üniversitenin</a:t>
            </a:r>
            <a:r>
              <a:rPr lang="en-US" dirty="0" smtClean="0"/>
              <a:t>  </a:t>
            </a:r>
            <a:r>
              <a:rPr lang="en-US" dirty="0"/>
              <a:t>Mart </a:t>
            </a:r>
            <a:r>
              <a:rPr lang="en-US" dirty="0" err="1"/>
              <a:t>ayı</a:t>
            </a:r>
            <a:r>
              <a:rPr lang="en-US" dirty="0"/>
              <a:t> </a:t>
            </a:r>
            <a:r>
              <a:rPr lang="en-US" dirty="0" err="1"/>
              <a:t>sonuna</a:t>
            </a:r>
            <a:r>
              <a:rPr lang="en-US" dirty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FEDEK in </a:t>
            </a:r>
            <a:r>
              <a:rPr lang="en-US" dirty="0" err="1" smtClean="0"/>
              <a:t>bildirimini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koşullarını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ettiğine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bedelinin</a:t>
            </a:r>
            <a:r>
              <a:rPr lang="en-US" dirty="0" smtClean="0"/>
              <a:t> %10’unun 30 </a:t>
            </a:r>
            <a:r>
              <a:rPr lang="en-US" dirty="0" err="1" smtClean="0"/>
              <a:t>Mayıs</a:t>
            </a:r>
            <a:r>
              <a:rPr lang="en-US" dirty="0" smtClean="0"/>
              <a:t> 2019 a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ödenmesi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Öz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değerlendirme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raporunun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Temmuz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ayı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sonuna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kadar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yollanması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Önceki</a:t>
            </a:r>
            <a:r>
              <a:rPr lang="en-US" dirty="0" smtClean="0"/>
              <a:t> </a:t>
            </a:r>
            <a:r>
              <a:rPr lang="en-US" dirty="0" err="1" smtClean="0"/>
              <a:t>Toplantılar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Rapor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Durum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</a:t>
            </a:r>
            <a:r>
              <a:rPr lang="en-US" dirty="0" smtClean="0"/>
              <a:t>. Ali </a:t>
            </a:r>
            <a:r>
              <a:rPr lang="en-US" dirty="0" err="1" smtClean="0"/>
              <a:t>İhsan</a:t>
            </a:r>
            <a:r>
              <a:rPr lang="en-US" dirty="0" smtClean="0"/>
              <a:t> GENÇ</a:t>
            </a:r>
          </a:p>
          <a:p>
            <a:r>
              <a:rPr lang="en-US" dirty="0" err="1" smtClean="0"/>
              <a:t>Dekan</a:t>
            </a:r>
            <a:r>
              <a:rPr lang="en-US" dirty="0" smtClean="0"/>
              <a:t> </a:t>
            </a:r>
            <a:r>
              <a:rPr lang="en-US" dirty="0" err="1" smtClean="0"/>
              <a:t>Yardımcısı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2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Hazırlıklar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1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Talep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İnşaat</a:t>
            </a:r>
            <a:r>
              <a:rPr lang="en-US" dirty="0" smtClean="0"/>
              <a:t> </a:t>
            </a:r>
            <a:r>
              <a:rPr lang="en-US" dirty="0" err="1" smtClean="0"/>
              <a:t>İşleri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066"/>
            <a:ext cx="8229600" cy="545663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Y</a:t>
            </a:r>
            <a:r>
              <a:rPr lang="en-US" dirty="0" err="1" smtClean="0"/>
              <a:t>apı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dairesi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haleye</a:t>
            </a:r>
            <a:r>
              <a:rPr lang="en-US" dirty="0" smtClean="0"/>
              <a:t> </a:t>
            </a:r>
            <a:r>
              <a:rPr lang="en-US" dirty="0" err="1" smtClean="0"/>
              <a:t>çıkılanlar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Engelli</a:t>
            </a:r>
            <a:r>
              <a:rPr lang="en-US" dirty="0" smtClean="0"/>
              <a:t> </a:t>
            </a:r>
            <a:r>
              <a:rPr lang="en-US" dirty="0" err="1" smtClean="0"/>
              <a:t>tuvaleti</a:t>
            </a:r>
            <a:r>
              <a:rPr lang="en-US" dirty="0" smtClean="0"/>
              <a:t> (2. </a:t>
            </a:r>
            <a:r>
              <a:rPr lang="en-US" dirty="0" err="1" smtClean="0"/>
              <a:t>bina</a:t>
            </a:r>
            <a:r>
              <a:rPr lang="en-US" dirty="0"/>
              <a:t>)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merdivenleri</a:t>
            </a:r>
            <a:r>
              <a:rPr lang="en-US" dirty="0" smtClean="0"/>
              <a:t> (2. </a:t>
            </a:r>
            <a:r>
              <a:rPr lang="en-US" dirty="0" err="1" smtClean="0"/>
              <a:t>bina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alarmı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cephe</a:t>
            </a:r>
            <a:r>
              <a:rPr lang="en-US" dirty="0" smtClean="0"/>
              <a:t> </a:t>
            </a:r>
            <a:r>
              <a:rPr lang="en-US" dirty="0" err="1" smtClean="0"/>
              <a:t>onarımı</a:t>
            </a:r>
            <a:endParaRPr lang="en-US" dirty="0" smtClean="0"/>
          </a:p>
          <a:p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rojesi</a:t>
            </a:r>
            <a:r>
              <a:rPr lang="en-US" dirty="0" smtClean="0"/>
              <a:t> </a:t>
            </a:r>
            <a:r>
              <a:rPr lang="en-US" dirty="0" err="1" smtClean="0"/>
              <a:t>yapılanlar</a:t>
            </a:r>
            <a:endParaRPr lang="en-US" dirty="0" smtClean="0"/>
          </a:p>
          <a:p>
            <a:pPr lvl="1"/>
            <a:r>
              <a:rPr lang="en-US" dirty="0" err="1"/>
              <a:t>Yangın</a:t>
            </a:r>
            <a:r>
              <a:rPr lang="en-US" dirty="0"/>
              <a:t> </a:t>
            </a:r>
            <a:r>
              <a:rPr lang="en-US" dirty="0" err="1"/>
              <a:t>merdivenleri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Dekanlık</a:t>
            </a:r>
            <a:r>
              <a:rPr lang="en-US" dirty="0" smtClean="0"/>
              <a:t>  </a:t>
            </a:r>
            <a:r>
              <a:rPr lang="en-US" dirty="0" err="1" smtClean="0"/>
              <a:t>binası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tuvaletlerinin</a:t>
            </a:r>
            <a:r>
              <a:rPr lang="en-US" dirty="0" smtClean="0"/>
              <a:t> </a:t>
            </a:r>
            <a:r>
              <a:rPr lang="en-US" dirty="0" err="1" smtClean="0"/>
              <a:t>yenilenmesi</a:t>
            </a:r>
            <a:endParaRPr lang="en-US" dirty="0" smtClean="0"/>
          </a:p>
          <a:p>
            <a:pPr lvl="1"/>
            <a:r>
              <a:rPr lang="en-US" dirty="0" err="1" smtClean="0"/>
              <a:t>Koridorların</a:t>
            </a:r>
            <a:r>
              <a:rPr lang="en-US" dirty="0" smtClean="0"/>
              <a:t> </a:t>
            </a:r>
            <a:r>
              <a:rPr lang="en-US" dirty="0" err="1" smtClean="0"/>
              <a:t>tadilatı</a:t>
            </a:r>
            <a:endParaRPr lang="en-US" dirty="0" smtClean="0"/>
          </a:p>
          <a:p>
            <a:pPr lvl="1"/>
            <a:r>
              <a:rPr lang="en-US" dirty="0" err="1" smtClean="0"/>
              <a:t>Kalorifer</a:t>
            </a:r>
            <a:r>
              <a:rPr lang="en-US" dirty="0" smtClean="0"/>
              <a:t> </a:t>
            </a:r>
            <a:r>
              <a:rPr lang="en-US" dirty="0" err="1" smtClean="0"/>
              <a:t>tesisatı</a:t>
            </a:r>
            <a:r>
              <a:rPr lang="en-US" dirty="0" smtClean="0"/>
              <a:t> </a:t>
            </a:r>
            <a:r>
              <a:rPr lang="en-US" dirty="0" err="1" smtClean="0"/>
              <a:t>tadilatı</a:t>
            </a:r>
            <a:endParaRPr lang="en-US" dirty="0" smtClean="0"/>
          </a:p>
          <a:p>
            <a:r>
              <a:rPr lang="en-US" dirty="0" err="1" smtClean="0"/>
              <a:t>İdari-mali</a:t>
            </a:r>
            <a:r>
              <a:rPr lang="en-US" dirty="0" smtClean="0"/>
              <a:t> </a:t>
            </a:r>
            <a:r>
              <a:rPr lang="en-US" dirty="0" err="1" smtClean="0"/>
              <a:t>İşler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yapılacaklar</a:t>
            </a:r>
            <a:endParaRPr lang="en-US" dirty="0" smtClean="0"/>
          </a:p>
          <a:p>
            <a:pPr lvl="1"/>
            <a:r>
              <a:rPr lang="en-US" dirty="0" err="1" smtClean="0"/>
              <a:t>Derslik</a:t>
            </a:r>
            <a:r>
              <a:rPr lang="en-US" dirty="0" smtClean="0"/>
              <a:t> </a:t>
            </a:r>
            <a:r>
              <a:rPr lang="en-US" dirty="0" err="1" smtClean="0"/>
              <a:t>yenilenmesi</a:t>
            </a:r>
            <a:endParaRPr lang="en-US" dirty="0" smtClean="0"/>
          </a:p>
          <a:p>
            <a:r>
              <a:rPr lang="en-US" dirty="0" smtClean="0"/>
              <a:t>Alt-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projesiyle</a:t>
            </a:r>
            <a:r>
              <a:rPr lang="en-US" dirty="0" smtClean="0"/>
              <a:t>/</a:t>
            </a:r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imkanlarıyla</a:t>
            </a:r>
            <a:r>
              <a:rPr lang="en-US" dirty="0" smtClean="0"/>
              <a:t> </a:t>
            </a:r>
            <a:r>
              <a:rPr lang="en-US" dirty="0" err="1" smtClean="0"/>
              <a:t>yapılacaklar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engellilere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sese</a:t>
            </a:r>
            <a:r>
              <a:rPr lang="en-US" dirty="0"/>
              <a:t> </a:t>
            </a:r>
            <a:r>
              <a:rPr lang="en-US" dirty="0" err="1"/>
              <a:t>duyarlı</a:t>
            </a:r>
            <a:r>
              <a:rPr lang="en-US" dirty="0"/>
              <a:t> </a:t>
            </a:r>
            <a:r>
              <a:rPr lang="en-US" dirty="0" err="1"/>
              <a:t>asansör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engellilere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yürüyüş</a:t>
            </a:r>
            <a:r>
              <a:rPr lang="en-US" dirty="0"/>
              <a:t> </a:t>
            </a:r>
            <a:r>
              <a:rPr lang="en-US" dirty="0" err="1"/>
              <a:t>alanı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Depo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odasının</a:t>
            </a:r>
            <a:r>
              <a:rPr lang="en-US" dirty="0" smtClean="0"/>
              <a:t> </a:t>
            </a:r>
            <a:r>
              <a:rPr lang="en-US" dirty="0" err="1" smtClean="0"/>
              <a:t>İSG’ye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hazırlıklarının</a:t>
            </a:r>
            <a:r>
              <a:rPr lang="en-US" dirty="0" smtClean="0"/>
              <a:t> </a:t>
            </a:r>
            <a:r>
              <a:rPr lang="en-US" dirty="0" err="1" smtClean="0"/>
              <a:t>tamamlanması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Biyoloji</a:t>
            </a:r>
            <a:r>
              <a:rPr lang="en-US" dirty="0" smtClean="0"/>
              <a:t>, </a:t>
            </a:r>
            <a:r>
              <a:rPr lang="en-US" dirty="0" err="1" smtClean="0"/>
              <a:t>Fizik</a:t>
            </a:r>
            <a:r>
              <a:rPr lang="en-US" dirty="0" smtClean="0"/>
              <a:t>, </a:t>
            </a:r>
            <a:r>
              <a:rPr lang="en-US" dirty="0" err="1" smtClean="0"/>
              <a:t>Kimya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laboratuvarlarının</a:t>
            </a:r>
            <a:r>
              <a:rPr lang="en-US" dirty="0" smtClean="0"/>
              <a:t> </a:t>
            </a:r>
            <a:r>
              <a:rPr lang="en-US" dirty="0" err="1" smtClean="0"/>
              <a:t>tadilatı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Malzemeleri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Güncelleme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Alan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dersler</a:t>
            </a:r>
            <a:endParaRPr lang="en-US" dirty="0" smtClean="0"/>
          </a:p>
          <a:p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İngilizce</a:t>
            </a:r>
            <a:endParaRPr lang="en-US" dirty="0" smtClean="0"/>
          </a:p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görüşü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en-US" dirty="0" smtClean="0"/>
          </a:p>
          <a:p>
            <a:r>
              <a:rPr lang="en-US" dirty="0" err="1" smtClean="0"/>
              <a:t>Laboratuvar</a:t>
            </a:r>
            <a:r>
              <a:rPr lang="en-US" dirty="0" smtClean="0"/>
              <a:t> </a:t>
            </a:r>
            <a:r>
              <a:rPr lang="en-US" dirty="0" err="1" smtClean="0"/>
              <a:t>deney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öyleri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İşler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atıklar</a:t>
            </a:r>
            <a:endParaRPr lang="en-US" dirty="0" smtClean="0"/>
          </a:p>
          <a:p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yönerge</a:t>
            </a:r>
            <a:endParaRPr lang="en-US" dirty="0" smtClean="0"/>
          </a:p>
          <a:p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girişlerine</a:t>
            </a:r>
            <a:r>
              <a:rPr lang="en-US" dirty="0" smtClean="0"/>
              <a:t> </a:t>
            </a:r>
            <a:r>
              <a:rPr lang="en-US" dirty="0" err="1" smtClean="0"/>
              <a:t>pano</a:t>
            </a:r>
            <a:endParaRPr lang="en-US" dirty="0" smtClean="0"/>
          </a:p>
          <a:p>
            <a:r>
              <a:rPr lang="en-US" dirty="0" err="1"/>
              <a:t>Ö</a:t>
            </a:r>
            <a:r>
              <a:rPr lang="en-US" dirty="0" err="1" smtClean="0"/>
              <a:t>ğretim</a:t>
            </a:r>
            <a:r>
              <a:rPr lang="en-US" dirty="0" smtClean="0"/>
              <a:t> </a:t>
            </a:r>
            <a:r>
              <a:rPr lang="en-US" dirty="0" err="1" smtClean="0"/>
              <a:t>elemanları</a:t>
            </a:r>
            <a:r>
              <a:rPr lang="en-US" dirty="0" smtClean="0"/>
              <a:t> </a:t>
            </a:r>
            <a:r>
              <a:rPr lang="en-US" dirty="0" err="1" smtClean="0"/>
              <a:t>oda</a:t>
            </a:r>
            <a:r>
              <a:rPr lang="en-US" dirty="0" smtClean="0"/>
              <a:t> </a:t>
            </a:r>
            <a:r>
              <a:rPr lang="en-US" dirty="0" err="1" smtClean="0"/>
              <a:t>kapılarına</a:t>
            </a:r>
            <a:r>
              <a:rPr lang="en-US" dirty="0" smtClean="0"/>
              <a:t> program </a:t>
            </a:r>
            <a:r>
              <a:rPr lang="en-US" dirty="0" err="1" smtClean="0"/>
              <a:t>panosu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83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</a:t>
            </a:r>
            <a:r>
              <a:rPr lang="en-US" dirty="0" err="1"/>
              <a:t>Y</a:t>
            </a:r>
            <a:r>
              <a:rPr lang="en-US" dirty="0" err="1" smtClean="0"/>
              <a:t>ılı</a:t>
            </a:r>
            <a:r>
              <a:rPr lang="en-US" dirty="0" smtClean="0"/>
              <a:t> </a:t>
            </a:r>
            <a:r>
              <a:rPr lang="en-US" dirty="0" err="1" smtClean="0"/>
              <a:t>Toplantılar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Aylık</a:t>
            </a:r>
            <a:r>
              <a:rPr lang="en-US" dirty="0" smtClean="0"/>
              <a:t>  </a:t>
            </a:r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r>
              <a:rPr lang="tr-TR" dirty="0" smtClean="0"/>
              <a:t> saat 15:00</a:t>
            </a:r>
            <a:r>
              <a:rPr lang="en-US" dirty="0" smtClean="0"/>
              <a:t>:</a:t>
            </a:r>
          </a:p>
          <a:p>
            <a:pPr lvl="1"/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Ocak</a:t>
            </a:r>
            <a:r>
              <a:rPr lang="en-US" dirty="0" smtClean="0"/>
              <a:t>,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Ocak</a:t>
            </a:r>
            <a:r>
              <a:rPr lang="en-US" dirty="0" smtClean="0"/>
              <a:t>,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Mart,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Nisan</a:t>
            </a:r>
            <a:r>
              <a:rPr lang="en-US" dirty="0" smtClean="0"/>
              <a:t>, </a:t>
            </a:r>
            <a:r>
              <a:rPr lang="tr-TR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Mayıs</a:t>
            </a:r>
            <a:r>
              <a:rPr lang="en-US" dirty="0" smtClean="0"/>
              <a:t>, 29 </a:t>
            </a:r>
            <a:r>
              <a:rPr lang="en-US" dirty="0" err="1" smtClean="0"/>
              <a:t>Mayıs</a:t>
            </a:r>
            <a:r>
              <a:rPr lang="en-US" dirty="0" smtClean="0"/>
              <a:t>, </a:t>
            </a:r>
            <a:r>
              <a:rPr lang="tr-TR" dirty="0" smtClean="0"/>
              <a:t>26</a:t>
            </a:r>
            <a:r>
              <a:rPr lang="en-US" dirty="0" smtClean="0"/>
              <a:t> </a:t>
            </a:r>
            <a:r>
              <a:rPr lang="tr-TR" dirty="0" smtClean="0"/>
              <a:t>Haziran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endParaRPr lang="en-US" dirty="0" smtClean="0"/>
          </a:p>
          <a:p>
            <a:r>
              <a:rPr lang="en-US" dirty="0" smtClean="0"/>
              <a:t>Son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toplantısı</a:t>
            </a:r>
            <a:endParaRPr lang="en-US" dirty="0" smtClean="0"/>
          </a:p>
          <a:p>
            <a:pPr lvl="1"/>
            <a:r>
              <a:rPr lang="en-US" dirty="0" err="1" smtClean="0"/>
              <a:t>Temmuz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1230</Words>
  <Application>Microsoft Office PowerPoint</Application>
  <PresentationFormat>Ekran Gösterisi (4:3)</PresentationFormat>
  <Paragraphs>281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8" baseType="lpstr">
      <vt:lpstr>Arial</vt:lpstr>
      <vt:lpstr>Calibri</vt:lpstr>
      <vt:lpstr>Mangal</vt:lpstr>
      <vt:lpstr>Wingdings</vt:lpstr>
      <vt:lpstr>Office Theme</vt:lpstr>
      <vt:lpstr>ÇUKUROVA ÜNİVERSİTESİ FEN EDEBİYAT FAKÜLTESİ  FEDEK AKREDİTASYON HAZIRLIK ÇALIŞMALARI 2018-2019 </vt:lpstr>
      <vt:lpstr>Fakülte Akreditasyon Koordinasyon Komisyonu</vt:lpstr>
      <vt:lpstr>Başvuru Sürecimiz </vt:lpstr>
      <vt:lpstr>Önceki Toplantılar ve Öz Değerlendirme Rapor Mevcut Durum</vt:lpstr>
      <vt:lpstr>Diğer Hazırlıklar</vt:lpstr>
      <vt:lpstr>Talep Edilen İnşaat İşleri</vt:lpstr>
      <vt:lpstr>Ders Programları ve Malzemeleri Güncelleme</vt:lpstr>
      <vt:lpstr>Diğer İşler</vt:lpstr>
      <vt:lpstr>2019 Yılı Toplantılar</vt:lpstr>
      <vt:lpstr>ÇÜ Paydaş Analiz Toplantıları</vt:lpstr>
      <vt:lpstr>ÇÜ Paydaş Analiz Toplantıları</vt:lpstr>
      <vt:lpstr>ÇÜ Paydaş Analiz Toplantı Taslak Program</vt:lpstr>
      <vt:lpstr>ÇÜ Paydaş Analiz Toplantı Bölüm Moderatörleri</vt:lpstr>
      <vt:lpstr>ÇÜ Paydaş Analiz Toplantı Moderatörlerin Eğitimi</vt:lpstr>
      <vt:lpstr>Bölüm Paydaş Listesi Kimya</vt:lpstr>
      <vt:lpstr>Bölüm Paydaş Listesi Fizik</vt:lpstr>
      <vt:lpstr>Bölüm Paydaş Listesi Biyoloji</vt:lpstr>
      <vt:lpstr>Bölüm Paydaş Listesi Matematik</vt:lpstr>
      <vt:lpstr>Bölüm Paydaş Listesi İstatistik</vt:lpstr>
      <vt:lpstr>Bölüm Paydaş Listesi Türk Dili ve Edebiyatı</vt:lpstr>
      <vt:lpstr>Bölüm Paydaş Listesi Arkeoloji</vt:lpstr>
      <vt:lpstr>Bölüm Paydaş Listesi Psikoloji</vt:lpstr>
      <vt:lpstr>Başarılar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ÇUKUROVA ÜNİVERSİTESİ FEN EDEBİYAT FAKÜLTESİ  FEDEK AKREDİTASYON HAZIRLIK ÇALIŞMALARI 2018-2019</dc:title>
  <dc:creator>Halime</dc:creator>
  <cp:lastModifiedBy>a_soylemez</cp:lastModifiedBy>
  <cp:revision>56</cp:revision>
  <dcterms:created xsi:type="dcterms:W3CDTF">2018-12-07T00:23:26Z</dcterms:created>
  <dcterms:modified xsi:type="dcterms:W3CDTF">2019-07-10T08:58:03Z</dcterms:modified>
</cp:coreProperties>
</file>