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75" r:id="rId7"/>
    <p:sldId id="276" r:id="rId8"/>
    <p:sldId id="270" r:id="rId9"/>
    <p:sldId id="271" r:id="rId10"/>
    <p:sldId id="274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9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fef logo_2018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600" y="35795"/>
            <a:ext cx="1094400" cy="1094400"/>
          </a:xfrm>
          <a:prstGeom prst="rect">
            <a:avLst/>
          </a:prstGeom>
        </p:spPr>
      </p:pic>
      <p:pic>
        <p:nvPicPr>
          <p:cNvPr id="8" name="Picture 7" descr="cukurova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5"/>
            <a:ext cx="1096775" cy="10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ÇUKUROVA ÜNİVERSİTESİ</a:t>
            </a:r>
            <a:br>
              <a:rPr lang="tr-TR" dirty="0" smtClean="0"/>
            </a:br>
            <a:r>
              <a:rPr lang="tr-TR" dirty="0" smtClean="0"/>
              <a:t>FEN EDEBİYAT FAKÜLTESİ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FEDEK AKREDİTASYON HAZIRLIK ÇALIŞMALARI</a:t>
            </a:r>
            <a:br>
              <a:rPr lang="tr-TR" dirty="0" smtClean="0"/>
            </a:br>
            <a:r>
              <a:rPr lang="tr-TR" dirty="0" smtClean="0"/>
              <a:t>2018-2019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48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Mayıs</a:t>
            </a:r>
            <a:r>
              <a:rPr lang="en-US" dirty="0" smtClean="0"/>
              <a:t> 2019</a:t>
            </a:r>
          </a:p>
          <a:p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r>
              <a:rPr lang="en-US" dirty="0" smtClean="0"/>
              <a:t>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r>
              <a:rPr lang="en-US" dirty="0" smtClean="0"/>
              <a:t> </a:t>
            </a:r>
            <a:r>
              <a:rPr lang="en-US" dirty="0" err="1" smtClean="0"/>
              <a:t>Projeleri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endParaRPr lang="en-US" dirty="0" smtClean="0"/>
          </a:p>
          <a:p>
            <a:pPr lvl="1"/>
            <a:r>
              <a:rPr lang="en-US" dirty="0" err="1" smtClean="0"/>
              <a:t>Huzur</a:t>
            </a:r>
            <a:r>
              <a:rPr lang="en-US" dirty="0" smtClean="0"/>
              <a:t> 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 smtClean="0"/>
              <a:t>ziyareti</a:t>
            </a:r>
            <a:endParaRPr lang="en-US" dirty="0" smtClean="0"/>
          </a:p>
          <a:p>
            <a:pPr lvl="1"/>
            <a:r>
              <a:rPr lang="en-US" dirty="0" err="1" smtClean="0"/>
              <a:t>Köy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endParaRPr lang="tr-TR" dirty="0" smtClean="0"/>
          </a:p>
          <a:p>
            <a:r>
              <a:rPr lang="tr-TR" dirty="0" smtClean="0"/>
              <a:t>Biyoloji – doğa çevre bilinci, </a:t>
            </a:r>
            <a:r>
              <a:rPr lang="tr-TR" dirty="0" err="1" smtClean="0"/>
              <a:t>kampüsdeki</a:t>
            </a:r>
            <a:r>
              <a:rPr lang="tr-TR" dirty="0" smtClean="0"/>
              <a:t> hayvanlar için atık malzemelerden  </a:t>
            </a:r>
            <a:r>
              <a:rPr lang="tr-TR" dirty="0" err="1" smtClean="0"/>
              <a:t>kedievi</a:t>
            </a:r>
            <a:r>
              <a:rPr lang="tr-TR" dirty="0" smtClean="0"/>
              <a:t> gibi projeler, bölümler arası interaktif çalışmalar</a:t>
            </a:r>
          </a:p>
          <a:p>
            <a:r>
              <a:rPr lang="tr-TR" dirty="0" smtClean="0"/>
              <a:t>Öğrenci kolları faaliyetleri</a:t>
            </a:r>
          </a:p>
          <a:p>
            <a:r>
              <a:rPr lang="tr-TR" dirty="0" smtClean="0"/>
              <a:t>Türk dili – görme engelliler için sesl</a:t>
            </a:r>
            <a:r>
              <a:rPr lang="tr-TR" dirty="0"/>
              <a:t>i</a:t>
            </a:r>
            <a:r>
              <a:rPr lang="tr-TR" dirty="0" smtClean="0"/>
              <a:t> kütüphane çalışması, öğrencilerin iletişim fakültesi işbirliğiyle kitap okuma</a:t>
            </a:r>
          </a:p>
          <a:p>
            <a:r>
              <a:rPr lang="tr-TR" dirty="0" smtClean="0"/>
              <a:t>Matematik - Protokoller çerçevesinde seminerler veriliyor, öğrencilerin katılımı sağlanıyor</a:t>
            </a:r>
          </a:p>
          <a:p>
            <a:r>
              <a:rPr lang="tr-TR" dirty="0" smtClean="0"/>
              <a:t>Türk Dili - </a:t>
            </a:r>
            <a:r>
              <a:rPr lang="tr-TR" dirty="0" err="1" smtClean="0"/>
              <a:t>türk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</a:t>
            </a:r>
            <a:r>
              <a:rPr lang="en-US" dirty="0" err="1"/>
              <a:t>Y</a:t>
            </a:r>
            <a:r>
              <a:rPr lang="en-US" dirty="0" err="1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Aylık</a:t>
            </a:r>
            <a:r>
              <a:rPr lang="en-US" dirty="0" smtClean="0"/>
              <a:t>  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r>
              <a:rPr lang="tr-TR" dirty="0" smtClean="0"/>
              <a:t> saat 15:00</a:t>
            </a:r>
            <a:r>
              <a:rPr lang="en-US" dirty="0" smtClean="0"/>
              <a:t>:</a:t>
            </a:r>
          </a:p>
          <a:p>
            <a:pPr lvl="1"/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Mart,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Nisan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Mayı</a:t>
            </a:r>
            <a:r>
              <a:rPr lang="en-US" dirty="0" err="1" smtClean="0">
                <a:solidFill>
                  <a:srgbClr val="A6A6A6"/>
                </a:solidFill>
              </a:rPr>
              <a:t>s</a:t>
            </a:r>
            <a:r>
              <a:rPr lang="en-US" dirty="0" smtClean="0"/>
              <a:t>,</a:t>
            </a:r>
            <a:r>
              <a:rPr lang="tr-TR" dirty="0" smtClean="0"/>
              <a:t>19</a:t>
            </a:r>
            <a:r>
              <a:rPr lang="en-US" dirty="0" smtClean="0"/>
              <a:t> </a:t>
            </a:r>
            <a:r>
              <a:rPr lang="tr-TR" dirty="0" smtClean="0"/>
              <a:t>Haziran 15:00 – bölümdeki akademik personeller görüşme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endParaRPr lang="en-US" dirty="0" smtClean="0"/>
          </a:p>
          <a:p>
            <a:pPr lvl="1"/>
            <a:r>
              <a:rPr lang="en-US" dirty="0" err="1" smtClean="0"/>
              <a:t>Temmuz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Başarılar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5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US" dirty="0" err="1" smtClean="0"/>
              <a:t>Bölümlerden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talepleri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kurul</a:t>
            </a:r>
            <a:r>
              <a:rPr lang="en-US" dirty="0" smtClean="0"/>
              <a:t> </a:t>
            </a:r>
            <a:r>
              <a:rPr lang="en-US" dirty="0" err="1" smtClean="0"/>
              <a:t>yazıları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Fakültenin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(</a:t>
            </a:r>
            <a:r>
              <a:rPr lang="en-US" dirty="0" err="1" smtClean="0"/>
              <a:t>Aralık</a:t>
            </a:r>
            <a:r>
              <a:rPr lang="en-US" dirty="0" smtClean="0"/>
              <a:t> 2018)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FEDEK’den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alındı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Üniversite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/>
              <a:t> </a:t>
            </a:r>
            <a:r>
              <a:rPr lang="en-US" dirty="0" err="1"/>
              <a:t>FEDEK’e</a:t>
            </a:r>
            <a:r>
              <a:rPr lang="en-US" dirty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FEDEK </a:t>
            </a:r>
            <a:r>
              <a:rPr lang="en-US" dirty="0" err="1" smtClean="0"/>
              <a:t>cevabının</a:t>
            </a:r>
            <a:r>
              <a:rPr lang="en-US" dirty="0" smtClean="0"/>
              <a:t> </a:t>
            </a:r>
            <a:r>
              <a:rPr lang="en-US" dirty="0" err="1" smtClean="0"/>
              <a:t>Şubat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Üniversitenin</a:t>
            </a:r>
            <a:r>
              <a:rPr lang="en-US" dirty="0" smtClean="0"/>
              <a:t>  </a:t>
            </a:r>
            <a:r>
              <a:rPr lang="en-US" dirty="0"/>
              <a:t>Mart </a:t>
            </a:r>
            <a:r>
              <a:rPr lang="en-US" dirty="0" err="1"/>
              <a:t>ayı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FEDEK in </a:t>
            </a:r>
            <a:r>
              <a:rPr lang="en-US" dirty="0" err="1" smtClean="0"/>
              <a:t>bildirimini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koşullarını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ettiğine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Öz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değerlendirme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raporunun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Temmuz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ayı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kadar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yollanması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Yardımcıları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aşkanları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kreditasyon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emsilcileri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değerlendirmelerine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endParaRPr lang="en-US" dirty="0" smtClean="0"/>
          </a:p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sekreteri</a:t>
            </a:r>
            <a:endParaRPr lang="tr-TR" dirty="0" smtClean="0"/>
          </a:p>
          <a:p>
            <a:r>
              <a:rPr lang="tr-TR" dirty="0" smtClean="0">
                <a:solidFill>
                  <a:srgbClr val="000000"/>
                </a:solidFill>
              </a:rPr>
              <a:t>Dış paydaş temsilcilerimiz</a:t>
            </a:r>
          </a:p>
          <a:p>
            <a:r>
              <a:rPr lang="tr-TR" dirty="0" smtClean="0">
                <a:solidFill>
                  <a:srgbClr val="000000"/>
                </a:solidFill>
              </a:rPr>
              <a:t>Öğrenci temsilcisi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İnşaat</a:t>
            </a:r>
            <a:r>
              <a:rPr lang="en-US" dirty="0" smtClean="0"/>
              <a:t> </a:t>
            </a:r>
            <a:r>
              <a:rPr lang="en-US" dirty="0" err="1" smtClean="0"/>
              <a:t>İşleri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54566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dairesi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haleye</a:t>
            </a:r>
            <a:r>
              <a:rPr lang="en-US" dirty="0" smtClean="0"/>
              <a:t> </a:t>
            </a:r>
            <a:r>
              <a:rPr lang="en-US" dirty="0" err="1" smtClean="0"/>
              <a:t>çıkılanlar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Engelli</a:t>
            </a:r>
            <a:r>
              <a:rPr lang="en-US" dirty="0" smtClean="0"/>
              <a:t> </a:t>
            </a:r>
            <a:r>
              <a:rPr lang="en-US" dirty="0" err="1" smtClean="0"/>
              <a:t>tuvaleti</a:t>
            </a:r>
            <a:r>
              <a:rPr lang="en-US" dirty="0" smtClean="0"/>
              <a:t> (2. </a:t>
            </a:r>
            <a:r>
              <a:rPr lang="en-US" dirty="0" err="1" smtClean="0"/>
              <a:t>bina</a:t>
            </a:r>
            <a:r>
              <a:rPr lang="en-US" dirty="0"/>
              <a:t>)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merdivenleri</a:t>
            </a:r>
            <a:r>
              <a:rPr lang="en-US" dirty="0" smtClean="0"/>
              <a:t> (2. </a:t>
            </a:r>
            <a:r>
              <a:rPr lang="en-US" dirty="0" err="1" smtClean="0"/>
              <a:t>bina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alarmı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cephe</a:t>
            </a:r>
            <a:r>
              <a:rPr lang="en-US" dirty="0" smtClean="0"/>
              <a:t> </a:t>
            </a:r>
            <a:r>
              <a:rPr lang="en-US" dirty="0" err="1" smtClean="0"/>
              <a:t>onarımı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rojesi</a:t>
            </a:r>
            <a:r>
              <a:rPr lang="en-US" dirty="0" smtClean="0"/>
              <a:t> </a:t>
            </a:r>
            <a:r>
              <a:rPr lang="en-US" dirty="0" err="1" smtClean="0"/>
              <a:t>yapılanlar</a:t>
            </a:r>
            <a:endParaRPr lang="en-US" dirty="0" smtClean="0"/>
          </a:p>
          <a:p>
            <a:pPr lvl="1"/>
            <a:r>
              <a:rPr lang="en-US" dirty="0" err="1"/>
              <a:t>Yangın</a:t>
            </a:r>
            <a:r>
              <a:rPr lang="en-US" dirty="0"/>
              <a:t> </a:t>
            </a:r>
            <a:r>
              <a:rPr lang="en-US" dirty="0" err="1"/>
              <a:t>merdivenleri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Dekanlık</a:t>
            </a:r>
            <a:r>
              <a:rPr lang="en-US" dirty="0" smtClean="0"/>
              <a:t>  </a:t>
            </a:r>
            <a:r>
              <a:rPr lang="en-US" dirty="0" err="1" smtClean="0"/>
              <a:t>binası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tuvaletlerinin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endParaRPr lang="en-US" dirty="0" smtClean="0"/>
          </a:p>
          <a:p>
            <a:pPr lvl="1"/>
            <a:r>
              <a:rPr lang="en-US" dirty="0" err="1" smtClean="0"/>
              <a:t>Koridorların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pPr lvl="1"/>
            <a:r>
              <a:rPr lang="en-US" dirty="0" err="1" smtClean="0"/>
              <a:t>Kalorifer</a:t>
            </a:r>
            <a:r>
              <a:rPr lang="en-US" dirty="0" smtClean="0"/>
              <a:t> </a:t>
            </a:r>
            <a:r>
              <a:rPr lang="en-US" dirty="0" err="1" smtClean="0"/>
              <a:t>tesisatı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r>
              <a:rPr lang="en-US" dirty="0" err="1" smtClean="0"/>
              <a:t>İdari-mali</a:t>
            </a:r>
            <a:r>
              <a:rPr lang="en-US" dirty="0" smtClean="0"/>
              <a:t> </a:t>
            </a:r>
            <a:r>
              <a:rPr lang="en-US" dirty="0" err="1" smtClean="0"/>
              <a:t>İşler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yapılacaklar</a:t>
            </a:r>
            <a:endParaRPr lang="en-US" dirty="0" smtClean="0"/>
          </a:p>
          <a:p>
            <a:pPr lvl="1"/>
            <a:r>
              <a:rPr lang="en-US" dirty="0" err="1" smtClean="0"/>
              <a:t>Derslik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endParaRPr lang="en-US" dirty="0" smtClean="0"/>
          </a:p>
          <a:p>
            <a:r>
              <a:rPr lang="en-US" dirty="0" smtClean="0"/>
              <a:t>Alt-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projesiyle</a:t>
            </a:r>
            <a:r>
              <a:rPr lang="en-US" dirty="0" smtClean="0"/>
              <a:t>/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imkanlarıyla</a:t>
            </a:r>
            <a:r>
              <a:rPr lang="en-US" dirty="0" smtClean="0"/>
              <a:t> </a:t>
            </a:r>
            <a:r>
              <a:rPr lang="en-US" dirty="0" err="1" smtClean="0"/>
              <a:t>yapılacaklar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engellilere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sese</a:t>
            </a:r>
            <a:r>
              <a:rPr lang="en-US" dirty="0"/>
              <a:t> </a:t>
            </a:r>
            <a:r>
              <a:rPr lang="en-US" dirty="0" err="1"/>
              <a:t>duyarlı</a:t>
            </a:r>
            <a:r>
              <a:rPr lang="en-US" dirty="0"/>
              <a:t> </a:t>
            </a:r>
            <a:r>
              <a:rPr lang="en-US" dirty="0" err="1"/>
              <a:t>asansör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engellilere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yürüyüş</a:t>
            </a:r>
            <a:r>
              <a:rPr lang="en-US" dirty="0"/>
              <a:t> </a:t>
            </a:r>
            <a:r>
              <a:rPr lang="en-US" dirty="0" err="1"/>
              <a:t>alanı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Depo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odasının</a:t>
            </a:r>
            <a:r>
              <a:rPr lang="en-US" dirty="0" smtClean="0"/>
              <a:t> </a:t>
            </a:r>
            <a:r>
              <a:rPr lang="en-US" dirty="0" err="1" smtClean="0"/>
              <a:t>İSG’ye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hazırlıklarının</a:t>
            </a:r>
            <a:r>
              <a:rPr lang="en-US" dirty="0" smtClean="0"/>
              <a:t> </a:t>
            </a:r>
            <a:r>
              <a:rPr lang="en-US" dirty="0" err="1" smtClean="0"/>
              <a:t>tamamlanması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Biyoloji</a:t>
            </a:r>
            <a:r>
              <a:rPr lang="en-US" dirty="0" smtClean="0"/>
              <a:t>, </a:t>
            </a:r>
            <a:r>
              <a:rPr lang="en-US" dirty="0" err="1" smtClean="0"/>
              <a:t>Fizik</a:t>
            </a:r>
            <a:r>
              <a:rPr lang="en-US" dirty="0" smtClean="0"/>
              <a:t>, </a:t>
            </a:r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laboratuvarlarının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Alan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dersler</a:t>
            </a:r>
            <a:endParaRPr lang="tr-TR" dirty="0" smtClean="0"/>
          </a:p>
          <a:p>
            <a:pPr lvl="1"/>
            <a:r>
              <a:rPr lang="tr-TR" dirty="0" smtClean="0"/>
              <a:t>İki dönem alan dışı havuzdan– Matematik, Fizik, Kimya, Biyoloji, Türk dili</a:t>
            </a:r>
            <a:endParaRPr lang="en-US" dirty="0" smtClean="0"/>
          </a:p>
          <a:p>
            <a:r>
              <a:rPr lang="tr-TR" dirty="0" smtClean="0"/>
              <a:t>Seçmeli derslerde çeşitlilik – Matematik</a:t>
            </a:r>
          </a:p>
          <a:p>
            <a:r>
              <a:rPr lang="tr-TR" dirty="0" smtClean="0"/>
              <a:t>Alana uygun temel ders ve alan dışı derslerin AKTS toplamlarının oranları</a:t>
            </a:r>
          </a:p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İngilizce</a:t>
            </a:r>
            <a:r>
              <a:rPr lang="tr-TR" dirty="0" smtClean="0"/>
              <a:t> – Türk Dili hariç</a:t>
            </a:r>
          </a:p>
          <a:p>
            <a:pPr lvl="1"/>
            <a:r>
              <a:rPr lang="tr-TR" dirty="0" smtClean="0"/>
              <a:t>Seçmeli – biyoloji, fizik, Kimya</a:t>
            </a:r>
          </a:p>
          <a:p>
            <a:pPr lvl="1"/>
            <a:r>
              <a:rPr lang="tr-TR" dirty="0" smtClean="0"/>
              <a:t>Kütüphanenin hazır programına abone olma-matematik</a:t>
            </a:r>
            <a:endParaRPr lang="en-US" dirty="0" smtClean="0"/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tr-TR" dirty="0" smtClean="0"/>
          </a:p>
          <a:p>
            <a:pPr lvl="1"/>
            <a:r>
              <a:rPr lang="tr-TR" dirty="0" smtClean="0"/>
              <a:t>Biyoloji – evrim teorisi, </a:t>
            </a:r>
            <a:r>
              <a:rPr lang="tr-TR" dirty="0" err="1" smtClean="0"/>
              <a:t>ensrtümental</a:t>
            </a:r>
            <a:r>
              <a:rPr lang="tr-TR" dirty="0" smtClean="0"/>
              <a:t> dersleri, küresel ısınma konusunun ders içeriğinde </a:t>
            </a:r>
          </a:p>
          <a:p>
            <a:pPr lvl="1"/>
            <a:r>
              <a:rPr lang="tr-TR" dirty="0" smtClean="0"/>
              <a:t>Matematik – 2 seçmeli eklendi</a:t>
            </a:r>
            <a:r>
              <a:rPr lang="tr-TR" dirty="0"/>
              <a:t>, Ölçüm kuramı </a:t>
            </a:r>
            <a:r>
              <a:rPr lang="tr-TR" dirty="0" smtClean="0"/>
              <a:t>, araştırma projesi (öğrenim çıktılarının kontrol için)</a:t>
            </a:r>
          </a:p>
          <a:p>
            <a:pPr lvl="1"/>
            <a:r>
              <a:rPr lang="tr-TR" dirty="0" smtClean="0"/>
              <a:t>Fizik: Yazılım </a:t>
            </a:r>
          </a:p>
          <a:p>
            <a:pPr lvl="1"/>
            <a:r>
              <a:rPr lang="tr-TR" dirty="0" smtClean="0"/>
              <a:t>Kimya: Sınai Kimya dersi zorunlu oldu, kimyacılar için matematik zorunlu oldu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öğrenim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çıktıları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görüşler</a:t>
            </a:r>
            <a:endParaRPr lang="en-US" dirty="0" smtClean="0"/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programında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Cuma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13:30</a:t>
            </a:r>
            <a:endParaRPr lang="tr-TR" dirty="0" smtClean="0"/>
          </a:p>
          <a:p>
            <a:r>
              <a:rPr lang="tr-TR" dirty="0" smtClean="0"/>
              <a:t>Anket değerlendirme sonuçlarının paylaşılması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knonusunun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alınma</a:t>
            </a:r>
            <a:r>
              <a:rPr lang="en-US" dirty="0" smtClean="0"/>
              <a:t> </a:t>
            </a:r>
            <a:r>
              <a:rPr lang="en-US" dirty="0" err="1" smtClean="0"/>
              <a:t>şeklini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belirleyecek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Biyoloji</a:t>
            </a:r>
            <a:r>
              <a:rPr lang="tr-TR" dirty="0" smtClean="0"/>
              <a:t> – her dersin içeriğinde etik bahsedilecek</a:t>
            </a:r>
            <a:endParaRPr lang="en-US" dirty="0" smtClean="0"/>
          </a:p>
          <a:p>
            <a:pPr lvl="1"/>
            <a:r>
              <a:rPr lang="en-US" dirty="0" err="1" smtClean="0"/>
              <a:t>Fizik</a:t>
            </a:r>
            <a:r>
              <a:rPr lang="tr-TR" dirty="0" smtClean="0"/>
              <a:t> – her dönem bir seminer, </a:t>
            </a:r>
            <a:r>
              <a:rPr lang="tr-TR" dirty="0" err="1" smtClean="0"/>
              <a:t>lab</a:t>
            </a:r>
            <a:r>
              <a:rPr lang="tr-TR" dirty="0" smtClean="0"/>
              <a:t> ve ödevlerde etikle ilgili uyarılar, proje dersi standart formu</a:t>
            </a:r>
            <a:endParaRPr lang="en-US" dirty="0" smtClean="0"/>
          </a:p>
          <a:p>
            <a:pPr lvl="1"/>
            <a:r>
              <a:rPr lang="en-US" dirty="0" err="1" smtClean="0"/>
              <a:t>Kimya</a:t>
            </a:r>
            <a:r>
              <a:rPr lang="tr-TR" dirty="0" smtClean="0"/>
              <a:t> – iş sağlığı güvenliği dersinin ilk haftasında her iki hafta</a:t>
            </a:r>
            <a:endParaRPr lang="en-US" dirty="0" smtClean="0"/>
          </a:p>
          <a:p>
            <a:pPr lvl="1"/>
            <a:r>
              <a:rPr lang="en-US" dirty="0" err="1" smtClean="0"/>
              <a:t>Matematik</a:t>
            </a:r>
            <a:r>
              <a:rPr lang="tr-TR" dirty="0" smtClean="0"/>
              <a:t> – projede var, matematik tarihinde ve ders içeriklerine birinci haftalarda, mat eğitim yöntemleri</a:t>
            </a:r>
            <a:endParaRPr lang="en-US" dirty="0" smtClean="0"/>
          </a:p>
          <a:p>
            <a:pPr lvl="1"/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Edebiyatı</a:t>
            </a:r>
            <a:r>
              <a:rPr lang="tr-TR" dirty="0" smtClean="0"/>
              <a:t> – tez dersi kapsamında ilk haftasının içeriğine mesleki etik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Eğitim-Öğretim</a:t>
            </a:r>
            <a:r>
              <a:rPr lang="en-US" dirty="0"/>
              <a:t> </a:t>
            </a:r>
            <a:r>
              <a:rPr lang="en-US" dirty="0" err="1"/>
              <a:t>Komisyon</a:t>
            </a:r>
            <a:r>
              <a:rPr lang="en-US" dirty="0"/>
              <a:t> </a:t>
            </a:r>
            <a:r>
              <a:rPr lang="en-US" dirty="0" err="1" smtClean="0"/>
              <a:t>Raporu</a:t>
            </a:r>
            <a:endParaRPr lang="en-US" dirty="0" smtClean="0"/>
          </a:p>
          <a:p>
            <a:pPr lvl="1"/>
            <a:r>
              <a:rPr lang="en-US" dirty="0" err="1" smtClean="0"/>
              <a:t>Bölümlere</a:t>
            </a:r>
            <a:r>
              <a:rPr lang="en-US" dirty="0" smtClean="0"/>
              <a:t> </a:t>
            </a:r>
            <a:r>
              <a:rPr lang="en-US" dirty="0" err="1" smtClean="0"/>
              <a:t>görüş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gönderildi</a:t>
            </a:r>
            <a:endParaRPr lang="tr-TR" dirty="0" smtClean="0"/>
          </a:p>
          <a:p>
            <a:pPr lvl="1"/>
            <a:r>
              <a:rPr lang="tr-TR" dirty="0" smtClean="0"/>
              <a:t>Kopya hakkında anket çalışması</a:t>
            </a:r>
            <a:endParaRPr lang="en-US" dirty="0" smtClean="0"/>
          </a:p>
          <a:p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Atık</a:t>
            </a:r>
            <a:r>
              <a:rPr lang="en-US" dirty="0"/>
              <a:t> </a:t>
            </a:r>
            <a:r>
              <a:rPr lang="en-US" dirty="0" err="1" smtClean="0"/>
              <a:t>Komisyonu</a:t>
            </a:r>
            <a:endParaRPr lang="en-US" dirty="0" smtClean="0"/>
          </a:p>
          <a:p>
            <a:pPr lvl="1"/>
            <a:r>
              <a:rPr lang="en-US" dirty="0" err="1" smtClean="0"/>
              <a:t>Bölümlerde</a:t>
            </a:r>
            <a:r>
              <a:rPr lang="en-US" dirty="0" smtClean="0"/>
              <a:t> her </a:t>
            </a:r>
            <a:r>
              <a:rPr lang="en-US" dirty="0" err="1" smtClean="0"/>
              <a:t>laboratuvardan</a:t>
            </a:r>
            <a:r>
              <a:rPr lang="en-US" dirty="0" smtClean="0"/>
              <a:t> </a:t>
            </a:r>
            <a:r>
              <a:rPr lang="en-US" dirty="0" err="1" smtClean="0"/>
              <a:t>atık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görevlisi</a:t>
            </a:r>
            <a:endParaRPr lang="en-US" dirty="0" smtClean="0"/>
          </a:p>
          <a:p>
            <a:pPr lvl="1"/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atıkların</a:t>
            </a:r>
            <a:r>
              <a:rPr lang="en-US" dirty="0" smtClean="0"/>
              <a:t> </a:t>
            </a:r>
            <a:r>
              <a:rPr lang="en-US" dirty="0" err="1" smtClean="0"/>
              <a:t>envanteri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etiketlenmesi</a:t>
            </a:r>
            <a:endParaRPr lang="en-US" dirty="0" smtClean="0"/>
          </a:p>
          <a:p>
            <a:pPr lvl="1"/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kullanmadan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/>
              <a:t>atık</a:t>
            </a:r>
            <a:r>
              <a:rPr lang="en-US" dirty="0"/>
              <a:t> </a:t>
            </a:r>
            <a:r>
              <a:rPr lang="en-US" dirty="0" err="1" smtClean="0"/>
              <a:t>eğitimi</a:t>
            </a:r>
            <a:endParaRPr lang="en-US" dirty="0" smtClean="0"/>
          </a:p>
          <a:p>
            <a:pPr lvl="1"/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deposunda</a:t>
            </a:r>
            <a:r>
              <a:rPr lang="en-US" dirty="0" smtClean="0"/>
              <a:t> </a:t>
            </a:r>
            <a:r>
              <a:rPr lang="en-US" dirty="0" err="1" smtClean="0"/>
              <a:t>barkodlu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r>
              <a:rPr lang="en-US" dirty="0" err="1" smtClean="0"/>
              <a:t>Mezunlar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 smtClean="0"/>
          </a:p>
          <a:p>
            <a:pPr lvl="1"/>
            <a:r>
              <a:rPr lang="en-US" dirty="0" err="1" smtClean="0"/>
              <a:t>Mezunlar</a:t>
            </a:r>
            <a:r>
              <a:rPr lang="en-US" dirty="0" smtClean="0"/>
              <a:t> </a:t>
            </a:r>
            <a:r>
              <a:rPr lang="en-US" dirty="0" err="1" smtClean="0"/>
              <a:t>günü</a:t>
            </a:r>
            <a:endParaRPr lang="en-US" dirty="0" smtClean="0"/>
          </a:p>
          <a:p>
            <a:pPr lvl="1"/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bilgilerinin</a:t>
            </a:r>
            <a:r>
              <a:rPr lang="en-US" dirty="0" smtClean="0"/>
              <a:t> </a:t>
            </a:r>
            <a:r>
              <a:rPr lang="en-US" dirty="0" err="1" smtClean="0"/>
              <a:t>portaldan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pPr lvl="1"/>
            <a:r>
              <a:rPr lang="en-US" dirty="0" err="1" smtClean="0"/>
              <a:t>Mezunlara</a:t>
            </a:r>
            <a:r>
              <a:rPr lang="en-US" dirty="0" smtClean="0"/>
              <a:t> e-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 smtClean="0"/>
              <a:t>adresi</a:t>
            </a:r>
            <a:endParaRPr lang="tr-TR" dirty="0" smtClean="0"/>
          </a:p>
          <a:p>
            <a:pPr lvl="1"/>
            <a:r>
              <a:rPr lang="tr-TR" dirty="0" err="1" smtClean="0"/>
              <a:t>Portala</a:t>
            </a:r>
            <a:r>
              <a:rPr lang="tr-TR" dirty="0" smtClean="0"/>
              <a:t> kayıt olmaları  teşvik etmek</a:t>
            </a:r>
          </a:p>
          <a:p>
            <a:pPr lvl="1"/>
            <a:r>
              <a:rPr lang="tr-TR" dirty="0" smtClean="0"/>
              <a:t>Beş yılda bir mezunlara madalya</a:t>
            </a:r>
          </a:p>
          <a:p>
            <a:pPr lvl="1"/>
            <a:r>
              <a:rPr lang="tr-TR" dirty="0" smtClean="0"/>
              <a:t>Mezunlardan fakülteye katkı projeleri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567</Words>
  <Application>Microsoft Office PowerPoint</Application>
  <PresentationFormat>Ekran Gösterisi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Mangal</vt:lpstr>
      <vt:lpstr>Wingdings</vt:lpstr>
      <vt:lpstr>Office Theme</vt:lpstr>
      <vt:lpstr>ÇUKUROVA ÜNİVERSİTESİ FEN EDEBİYAT FAKÜLTESİ  FEDEK AKREDİTASYON HAZIRLIK ÇALIŞMALARI 2018-2019 </vt:lpstr>
      <vt:lpstr>Başvuru Süreci </vt:lpstr>
      <vt:lpstr>Fakülte Akreditasyon Koordinasyon Komisyonu</vt:lpstr>
      <vt:lpstr>Talep Edilen İnşaat İşleri</vt:lpstr>
      <vt:lpstr>Ders Programları</vt:lpstr>
      <vt:lpstr>Paydaş Analiz Toplantı Sonuçlar</vt:lpstr>
      <vt:lpstr>Anketler</vt:lpstr>
      <vt:lpstr>Etik</vt:lpstr>
      <vt:lpstr>Fakülte Komisyon Çalışmaları</vt:lpstr>
      <vt:lpstr>Sosyal Sorumluluk Projeleri</vt:lpstr>
      <vt:lpstr>2019 Yılı Toplantılar</vt:lpstr>
      <vt:lpstr>Başarılar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ÇUKUROVA ÜNİVERSİTESİ FEN EDEBİYAT FAKÜLTESİ  FEDEK AKREDİTASYON HAZIRLIK ÇALIŞMALARI 2018-2019</dc:title>
  <dc:creator>Halime</dc:creator>
  <cp:lastModifiedBy>a_soylemez</cp:lastModifiedBy>
  <cp:revision>48</cp:revision>
  <dcterms:created xsi:type="dcterms:W3CDTF">2018-12-07T00:23:26Z</dcterms:created>
  <dcterms:modified xsi:type="dcterms:W3CDTF">2019-07-10T08:55:50Z</dcterms:modified>
</cp:coreProperties>
</file>