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2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80" d="100"/>
          <a:sy n="80" d="100"/>
        </p:scale>
        <p:origin x="-1378" y="-14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F983ED-A949-4199-AD92-9971A5539D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8303FA-A30C-4AEE-9060-4467949B2F36}">
      <dgm:prSet phldrT="[Metin]" phldr="1"/>
      <dgm:spPr/>
      <dgm:t>
        <a:bodyPr/>
        <a:lstStyle/>
        <a:p>
          <a:endParaRPr lang="tr-TR"/>
        </a:p>
      </dgm:t>
    </dgm:pt>
    <dgm:pt modelId="{93EBE1EC-D1EA-4F0D-9551-E73C6F89E1D6}" type="parTrans" cxnId="{B05312A4-35B6-4EFE-85C0-78A81EF24F41}">
      <dgm:prSet/>
      <dgm:spPr/>
      <dgm:t>
        <a:bodyPr/>
        <a:lstStyle/>
        <a:p>
          <a:endParaRPr lang="tr-TR"/>
        </a:p>
      </dgm:t>
    </dgm:pt>
    <dgm:pt modelId="{3C64743F-7866-46F2-AD70-DC798D48A954}" type="sibTrans" cxnId="{B05312A4-35B6-4EFE-85C0-78A81EF24F41}">
      <dgm:prSet/>
      <dgm:spPr/>
      <dgm:t>
        <a:bodyPr/>
        <a:lstStyle/>
        <a:p>
          <a:endParaRPr lang="tr-TR"/>
        </a:p>
      </dgm:t>
    </dgm:pt>
    <dgm:pt modelId="{02502CE0-6379-4D26-9641-EF1F89560528}">
      <dgm:prSet phldrT="[Metin]"/>
      <dgm:spPr/>
      <dgm:t>
        <a:bodyPr/>
        <a:lstStyle/>
        <a:p>
          <a:r>
            <a:rPr lang="tr-TR" dirty="0" smtClean="0"/>
            <a:t>Bitki Ekolojisi</a:t>
          </a:r>
          <a:endParaRPr lang="tr-TR" dirty="0"/>
        </a:p>
      </dgm:t>
    </dgm:pt>
    <dgm:pt modelId="{16F17A5A-EB43-447B-B042-2300ACBA29DC}" type="parTrans" cxnId="{5194AC2C-5A7D-4D07-891E-FDCBA58DDA33}">
      <dgm:prSet/>
      <dgm:spPr/>
      <dgm:t>
        <a:bodyPr/>
        <a:lstStyle/>
        <a:p>
          <a:endParaRPr lang="tr-TR"/>
        </a:p>
      </dgm:t>
    </dgm:pt>
    <dgm:pt modelId="{92FFE339-EE32-4062-A03D-F5EFA3B7C6E2}" type="sibTrans" cxnId="{5194AC2C-5A7D-4D07-891E-FDCBA58DDA33}">
      <dgm:prSet/>
      <dgm:spPr/>
      <dgm:t>
        <a:bodyPr/>
        <a:lstStyle/>
        <a:p>
          <a:endParaRPr lang="tr-TR"/>
        </a:p>
      </dgm:t>
    </dgm:pt>
    <dgm:pt modelId="{BA47F8FD-E978-4773-8FB8-C65474DE6DF2}">
      <dgm:prSet phldrT="[Metin]" phldr="1"/>
      <dgm:spPr/>
      <dgm:t>
        <a:bodyPr/>
        <a:lstStyle/>
        <a:p>
          <a:endParaRPr lang="tr-TR"/>
        </a:p>
      </dgm:t>
    </dgm:pt>
    <dgm:pt modelId="{3BBCE811-12B9-4205-97EC-FE88249882C8}" type="parTrans" cxnId="{E597E875-5B46-4DF6-A455-CA923527AF75}">
      <dgm:prSet/>
      <dgm:spPr/>
      <dgm:t>
        <a:bodyPr/>
        <a:lstStyle/>
        <a:p>
          <a:endParaRPr lang="tr-TR"/>
        </a:p>
      </dgm:t>
    </dgm:pt>
    <dgm:pt modelId="{12A3F540-2C8F-4703-9371-54886FF5AD86}" type="sibTrans" cxnId="{E597E875-5B46-4DF6-A455-CA923527AF75}">
      <dgm:prSet/>
      <dgm:spPr/>
      <dgm:t>
        <a:bodyPr/>
        <a:lstStyle/>
        <a:p>
          <a:endParaRPr lang="tr-TR"/>
        </a:p>
      </dgm:t>
    </dgm:pt>
    <dgm:pt modelId="{A78E7128-24BE-49A2-AADB-1C7F95B7D491}">
      <dgm:prSet phldrT="[Metin]"/>
      <dgm:spPr/>
      <dgm:t>
        <a:bodyPr/>
        <a:lstStyle/>
        <a:p>
          <a:r>
            <a:rPr lang="tr-TR" dirty="0" smtClean="0"/>
            <a:t>Bitki Fizyolojisi</a:t>
          </a:r>
          <a:endParaRPr lang="tr-TR" dirty="0"/>
        </a:p>
      </dgm:t>
    </dgm:pt>
    <dgm:pt modelId="{C1FDFC25-73BE-4115-A344-54E4FF3B8CF5}" type="parTrans" cxnId="{E05AF497-BFE4-4178-9C01-A6D9A4B70287}">
      <dgm:prSet/>
      <dgm:spPr/>
      <dgm:t>
        <a:bodyPr/>
        <a:lstStyle/>
        <a:p>
          <a:endParaRPr lang="tr-TR"/>
        </a:p>
      </dgm:t>
    </dgm:pt>
    <dgm:pt modelId="{91713D43-679D-41A8-80D7-7048D04E9190}" type="sibTrans" cxnId="{E05AF497-BFE4-4178-9C01-A6D9A4B70287}">
      <dgm:prSet/>
      <dgm:spPr/>
      <dgm:t>
        <a:bodyPr/>
        <a:lstStyle/>
        <a:p>
          <a:endParaRPr lang="tr-TR"/>
        </a:p>
      </dgm:t>
    </dgm:pt>
    <dgm:pt modelId="{C1266650-21FB-4429-B595-5AC57D832AC6}">
      <dgm:prSet phldrT="[Metin]"/>
      <dgm:spPr/>
      <dgm:t>
        <a:bodyPr/>
        <a:lstStyle/>
        <a:p>
          <a:endParaRPr lang="tr-TR" dirty="0" smtClean="0"/>
        </a:p>
      </dgm:t>
    </dgm:pt>
    <dgm:pt modelId="{69DE0348-F0A8-494B-AD5A-606C95195408}" type="parTrans" cxnId="{1A10029F-580D-407D-A732-465B4EBFE431}">
      <dgm:prSet/>
      <dgm:spPr/>
      <dgm:t>
        <a:bodyPr/>
        <a:lstStyle/>
        <a:p>
          <a:endParaRPr lang="tr-TR"/>
        </a:p>
      </dgm:t>
    </dgm:pt>
    <dgm:pt modelId="{937207EB-202A-4A9D-95BC-6A8BFA15355C}" type="sibTrans" cxnId="{1A10029F-580D-407D-A732-465B4EBFE431}">
      <dgm:prSet/>
      <dgm:spPr/>
      <dgm:t>
        <a:bodyPr/>
        <a:lstStyle/>
        <a:p>
          <a:endParaRPr lang="tr-TR"/>
        </a:p>
      </dgm:t>
    </dgm:pt>
    <dgm:pt modelId="{8282EBCE-AAE2-44E3-A508-566875C702C6}">
      <dgm:prSet phldrT="[Metin]"/>
      <dgm:spPr/>
      <dgm:t>
        <a:bodyPr/>
        <a:lstStyle/>
        <a:p>
          <a:r>
            <a:rPr lang="tr-TR" dirty="0" smtClean="0"/>
            <a:t>Toprak Biyolojisi</a:t>
          </a:r>
          <a:endParaRPr lang="tr-TR" dirty="0"/>
        </a:p>
      </dgm:t>
    </dgm:pt>
    <dgm:pt modelId="{26A00138-636E-493A-A653-6A6A5E578BEE}" type="parTrans" cxnId="{CABE595F-7B30-4AA4-BE9A-2E189BB9D9BF}">
      <dgm:prSet/>
      <dgm:spPr/>
      <dgm:t>
        <a:bodyPr/>
        <a:lstStyle/>
        <a:p>
          <a:endParaRPr lang="tr-TR"/>
        </a:p>
      </dgm:t>
    </dgm:pt>
    <dgm:pt modelId="{8D7F1A6E-5454-4A45-B067-4E0B10AAA553}" type="sibTrans" cxnId="{CABE595F-7B30-4AA4-BE9A-2E189BB9D9BF}">
      <dgm:prSet/>
      <dgm:spPr/>
      <dgm:t>
        <a:bodyPr/>
        <a:lstStyle/>
        <a:p>
          <a:endParaRPr lang="tr-TR"/>
        </a:p>
      </dgm:t>
    </dgm:pt>
    <dgm:pt modelId="{7133B7D3-5358-4FE0-B7E8-EE806C00CA1E}">
      <dgm:prSet phldrT="[Metin]"/>
      <dgm:spPr/>
      <dgm:t>
        <a:bodyPr/>
        <a:lstStyle/>
        <a:p>
          <a:endParaRPr lang="tr-TR" dirty="0" smtClean="0"/>
        </a:p>
      </dgm:t>
    </dgm:pt>
    <dgm:pt modelId="{71670055-A5FA-4C91-ABB9-AF0369F9281B}" type="parTrans" cxnId="{9A4B9AD5-CEEF-456F-931E-01DB3AD9AB7E}">
      <dgm:prSet/>
      <dgm:spPr/>
      <dgm:t>
        <a:bodyPr/>
        <a:lstStyle/>
        <a:p>
          <a:endParaRPr lang="tr-TR"/>
        </a:p>
      </dgm:t>
    </dgm:pt>
    <dgm:pt modelId="{2F756817-88B7-420E-8812-C7B1BDA668F0}" type="sibTrans" cxnId="{9A4B9AD5-CEEF-456F-931E-01DB3AD9AB7E}">
      <dgm:prSet/>
      <dgm:spPr/>
      <dgm:t>
        <a:bodyPr/>
        <a:lstStyle/>
        <a:p>
          <a:endParaRPr lang="tr-TR"/>
        </a:p>
      </dgm:t>
    </dgm:pt>
    <dgm:pt modelId="{75D5D85A-2B04-4BCD-A608-B2B0C6DF7967}">
      <dgm:prSet/>
      <dgm:spPr/>
      <dgm:t>
        <a:bodyPr/>
        <a:lstStyle/>
        <a:p>
          <a:r>
            <a:rPr lang="tr-TR" dirty="0" smtClean="0"/>
            <a:t>Bitki Sistematiği ve </a:t>
          </a:r>
          <a:r>
            <a:rPr lang="tr-TR" dirty="0" err="1" smtClean="0"/>
            <a:t>Herbaryum</a:t>
          </a:r>
          <a:endParaRPr lang="tr-TR" dirty="0"/>
        </a:p>
      </dgm:t>
    </dgm:pt>
    <dgm:pt modelId="{E845DA19-7A45-498F-BAE1-BDE096349005}" type="parTrans" cxnId="{3FC51BE4-EEC8-475A-B311-77A39EB4C2B4}">
      <dgm:prSet/>
      <dgm:spPr/>
      <dgm:t>
        <a:bodyPr/>
        <a:lstStyle/>
        <a:p>
          <a:endParaRPr lang="tr-TR"/>
        </a:p>
      </dgm:t>
    </dgm:pt>
    <dgm:pt modelId="{58B411A6-5565-4C7F-A286-579CD2808027}" type="sibTrans" cxnId="{3FC51BE4-EEC8-475A-B311-77A39EB4C2B4}">
      <dgm:prSet/>
      <dgm:spPr/>
      <dgm:t>
        <a:bodyPr/>
        <a:lstStyle/>
        <a:p>
          <a:endParaRPr lang="tr-TR"/>
        </a:p>
      </dgm:t>
    </dgm:pt>
    <dgm:pt modelId="{0DD462CD-9566-45D3-890D-380A377EA620}" type="pres">
      <dgm:prSet presAssocID="{A2F983ED-A949-4199-AD92-9971A5539D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EB80BF-08EE-4F95-B6E7-4E6415607927}" type="pres">
      <dgm:prSet presAssocID="{FB8303FA-A30C-4AEE-9060-4467949B2F36}" presName="composite" presStyleCnt="0"/>
      <dgm:spPr/>
    </dgm:pt>
    <dgm:pt modelId="{8EFF3937-4C2D-4B95-88CD-B9E723EB343E}" type="pres">
      <dgm:prSet presAssocID="{FB8303FA-A30C-4AEE-9060-4467949B2F3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BB243-A54B-4D19-B847-0F31BC9B802D}" type="pres">
      <dgm:prSet presAssocID="{FB8303FA-A30C-4AEE-9060-4467949B2F3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8237E5-3D7F-4B97-AAD9-F7E79A478421}" type="pres">
      <dgm:prSet presAssocID="{3C64743F-7866-46F2-AD70-DC798D48A954}" presName="sp" presStyleCnt="0"/>
      <dgm:spPr/>
    </dgm:pt>
    <dgm:pt modelId="{5DC391F8-166E-4A41-B17D-4771F214197F}" type="pres">
      <dgm:prSet presAssocID="{BA47F8FD-E978-4773-8FB8-C65474DE6DF2}" presName="composite" presStyleCnt="0"/>
      <dgm:spPr/>
    </dgm:pt>
    <dgm:pt modelId="{1B16E205-3B35-4D51-A5A3-4F9A947B8BF0}" type="pres">
      <dgm:prSet presAssocID="{BA47F8FD-E978-4773-8FB8-C65474DE6DF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25D717-EF3D-4B89-A2E9-8466777408B1}" type="pres">
      <dgm:prSet presAssocID="{BA47F8FD-E978-4773-8FB8-C65474DE6DF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B152BF-597C-4665-8D1F-405A7295591E}" type="pres">
      <dgm:prSet presAssocID="{12A3F540-2C8F-4703-9371-54886FF5AD86}" presName="sp" presStyleCnt="0"/>
      <dgm:spPr/>
    </dgm:pt>
    <dgm:pt modelId="{5EC91503-33EB-443E-B6BF-7D85EA3F5545}" type="pres">
      <dgm:prSet presAssocID="{7133B7D3-5358-4FE0-B7E8-EE806C00CA1E}" presName="composite" presStyleCnt="0"/>
      <dgm:spPr/>
    </dgm:pt>
    <dgm:pt modelId="{71095117-20B6-4806-809C-41A21B2AF6D5}" type="pres">
      <dgm:prSet presAssocID="{7133B7D3-5358-4FE0-B7E8-EE806C00CA1E}" presName="parentText" presStyleLbl="alignNode1" presStyleIdx="2" presStyleCnt="4" custLinFactNeighborX="2999" custLinFactNeighborY="-618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4961C-0061-4F40-872A-144D85B5760B}" type="pres">
      <dgm:prSet presAssocID="{7133B7D3-5358-4FE0-B7E8-EE806C00CA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C6BEB7-84B5-48AF-929C-34752767FDAC}" type="pres">
      <dgm:prSet presAssocID="{2F756817-88B7-420E-8812-C7B1BDA668F0}" presName="sp" presStyleCnt="0"/>
      <dgm:spPr/>
    </dgm:pt>
    <dgm:pt modelId="{91516617-ACC6-4E71-86F2-FBF288023591}" type="pres">
      <dgm:prSet presAssocID="{C1266650-21FB-4429-B595-5AC57D832AC6}" presName="composite" presStyleCnt="0"/>
      <dgm:spPr/>
    </dgm:pt>
    <dgm:pt modelId="{D4361D72-3946-4B9E-B779-9FC1490550E9}" type="pres">
      <dgm:prSet presAssocID="{C1266650-21FB-4429-B595-5AC57D832AC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AB1AFC-B23C-4DA1-A869-80761A1DD2A6}" type="pres">
      <dgm:prSet presAssocID="{C1266650-21FB-4429-B595-5AC57D832AC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6E9626-2AF0-418D-BD63-B9B98D07A1DE}" type="presOf" srcId="{A2F983ED-A949-4199-AD92-9971A5539D1E}" destId="{0DD462CD-9566-45D3-890D-380A377EA620}" srcOrd="0" destOrd="0" presId="urn:microsoft.com/office/officeart/2005/8/layout/chevron2"/>
    <dgm:cxn modelId="{EBF2FC00-0827-4A27-B02C-8F0FD0448AC4}" type="presOf" srcId="{A78E7128-24BE-49A2-AADB-1C7F95B7D491}" destId="{EC25D717-EF3D-4B89-A2E9-8466777408B1}" srcOrd="0" destOrd="0" presId="urn:microsoft.com/office/officeart/2005/8/layout/chevron2"/>
    <dgm:cxn modelId="{9A4B9AD5-CEEF-456F-931E-01DB3AD9AB7E}" srcId="{A2F983ED-A949-4199-AD92-9971A5539D1E}" destId="{7133B7D3-5358-4FE0-B7E8-EE806C00CA1E}" srcOrd="2" destOrd="0" parTransId="{71670055-A5FA-4C91-ABB9-AF0369F9281B}" sibTransId="{2F756817-88B7-420E-8812-C7B1BDA668F0}"/>
    <dgm:cxn modelId="{0E06359D-2EF3-4D4C-90D0-B3C050CB70F4}" type="presOf" srcId="{7133B7D3-5358-4FE0-B7E8-EE806C00CA1E}" destId="{71095117-20B6-4806-809C-41A21B2AF6D5}" srcOrd="0" destOrd="0" presId="urn:microsoft.com/office/officeart/2005/8/layout/chevron2"/>
    <dgm:cxn modelId="{AB93627A-9F1F-436D-87B7-CCC82153330B}" type="presOf" srcId="{02502CE0-6379-4D26-9641-EF1F89560528}" destId="{42ABB243-A54B-4D19-B847-0F31BC9B802D}" srcOrd="0" destOrd="0" presId="urn:microsoft.com/office/officeart/2005/8/layout/chevron2"/>
    <dgm:cxn modelId="{CABE595F-7B30-4AA4-BE9A-2E189BB9D9BF}" srcId="{C1266650-21FB-4429-B595-5AC57D832AC6}" destId="{8282EBCE-AAE2-44E3-A508-566875C702C6}" srcOrd="0" destOrd="0" parTransId="{26A00138-636E-493A-A653-6A6A5E578BEE}" sibTransId="{8D7F1A6E-5454-4A45-B067-4E0B10AAA553}"/>
    <dgm:cxn modelId="{1A10029F-580D-407D-A732-465B4EBFE431}" srcId="{A2F983ED-A949-4199-AD92-9971A5539D1E}" destId="{C1266650-21FB-4429-B595-5AC57D832AC6}" srcOrd="3" destOrd="0" parTransId="{69DE0348-F0A8-494B-AD5A-606C95195408}" sibTransId="{937207EB-202A-4A9D-95BC-6A8BFA15355C}"/>
    <dgm:cxn modelId="{71F55744-657D-4B3D-8223-F537DDDE9C05}" type="presOf" srcId="{C1266650-21FB-4429-B595-5AC57D832AC6}" destId="{D4361D72-3946-4B9E-B779-9FC1490550E9}" srcOrd="0" destOrd="0" presId="urn:microsoft.com/office/officeart/2005/8/layout/chevron2"/>
    <dgm:cxn modelId="{E597E875-5B46-4DF6-A455-CA923527AF75}" srcId="{A2F983ED-A949-4199-AD92-9971A5539D1E}" destId="{BA47F8FD-E978-4773-8FB8-C65474DE6DF2}" srcOrd="1" destOrd="0" parTransId="{3BBCE811-12B9-4205-97EC-FE88249882C8}" sibTransId="{12A3F540-2C8F-4703-9371-54886FF5AD86}"/>
    <dgm:cxn modelId="{F67C62E2-436B-46E4-90A4-D0B8F9C9A26C}" type="presOf" srcId="{BA47F8FD-E978-4773-8FB8-C65474DE6DF2}" destId="{1B16E205-3B35-4D51-A5A3-4F9A947B8BF0}" srcOrd="0" destOrd="0" presId="urn:microsoft.com/office/officeart/2005/8/layout/chevron2"/>
    <dgm:cxn modelId="{9F0B9E68-5EC4-4632-8B1E-4D31A237B897}" type="presOf" srcId="{8282EBCE-AAE2-44E3-A508-566875C702C6}" destId="{EDAB1AFC-B23C-4DA1-A869-80761A1DD2A6}" srcOrd="0" destOrd="0" presId="urn:microsoft.com/office/officeart/2005/8/layout/chevron2"/>
    <dgm:cxn modelId="{3FC51BE4-EEC8-475A-B311-77A39EB4C2B4}" srcId="{7133B7D3-5358-4FE0-B7E8-EE806C00CA1E}" destId="{75D5D85A-2B04-4BCD-A608-B2B0C6DF7967}" srcOrd="0" destOrd="0" parTransId="{E845DA19-7A45-498F-BAE1-BDE096349005}" sibTransId="{58B411A6-5565-4C7F-A286-579CD2808027}"/>
    <dgm:cxn modelId="{5194AC2C-5A7D-4D07-891E-FDCBA58DDA33}" srcId="{FB8303FA-A30C-4AEE-9060-4467949B2F36}" destId="{02502CE0-6379-4D26-9641-EF1F89560528}" srcOrd="0" destOrd="0" parTransId="{16F17A5A-EB43-447B-B042-2300ACBA29DC}" sibTransId="{92FFE339-EE32-4062-A03D-F5EFA3B7C6E2}"/>
    <dgm:cxn modelId="{3E7C4BB6-6DC0-4332-940C-5E90A9D17B90}" type="presOf" srcId="{FB8303FA-A30C-4AEE-9060-4467949B2F36}" destId="{8EFF3937-4C2D-4B95-88CD-B9E723EB343E}" srcOrd="0" destOrd="0" presId="urn:microsoft.com/office/officeart/2005/8/layout/chevron2"/>
    <dgm:cxn modelId="{E05AF497-BFE4-4178-9C01-A6D9A4B70287}" srcId="{BA47F8FD-E978-4773-8FB8-C65474DE6DF2}" destId="{A78E7128-24BE-49A2-AADB-1C7F95B7D491}" srcOrd="0" destOrd="0" parTransId="{C1FDFC25-73BE-4115-A344-54E4FF3B8CF5}" sibTransId="{91713D43-679D-41A8-80D7-7048D04E9190}"/>
    <dgm:cxn modelId="{B05312A4-35B6-4EFE-85C0-78A81EF24F41}" srcId="{A2F983ED-A949-4199-AD92-9971A5539D1E}" destId="{FB8303FA-A30C-4AEE-9060-4467949B2F36}" srcOrd="0" destOrd="0" parTransId="{93EBE1EC-D1EA-4F0D-9551-E73C6F89E1D6}" sibTransId="{3C64743F-7866-46F2-AD70-DC798D48A954}"/>
    <dgm:cxn modelId="{36281B99-6A03-484E-A837-DBB3DC7CE9EE}" type="presOf" srcId="{75D5D85A-2B04-4BCD-A608-B2B0C6DF7967}" destId="{5884961C-0061-4F40-872A-144D85B5760B}" srcOrd="0" destOrd="0" presId="urn:microsoft.com/office/officeart/2005/8/layout/chevron2"/>
    <dgm:cxn modelId="{93E26C35-7BD1-4A0A-B27F-88434F3F67B5}" type="presParOf" srcId="{0DD462CD-9566-45D3-890D-380A377EA620}" destId="{C5EB80BF-08EE-4F95-B6E7-4E6415607927}" srcOrd="0" destOrd="0" presId="urn:microsoft.com/office/officeart/2005/8/layout/chevron2"/>
    <dgm:cxn modelId="{0521389F-A9CF-4A7A-B420-CA10CFCA9A5A}" type="presParOf" srcId="{C5EB80BF-08EE-4F95-B6E7-4E6415607927}" destId="{8EFF3937-4C2D-4B95-88CD-B9E723EB343E}" srcOrd="0" destOrd="0" presId="urn:microsoft.com/office/officeart/2005/8/layout/chevron2"/>
    <dgm:cxn modelId="{B28DBC9F-4896-42C6-919A-55E1B2C71F88}" type="presParOf" srcId="{C5EB80BF-08EE-4F95-B6E7-4E6415607927}" destId="{42ABB243-A54B-4D19-B847-0F31BC9B802D}" srcOrd="1" destOrd="0" presId="urn:microsoft.com/office/officeart/2005/8/layout/chevron2"/>
    <dgm:cxn modelId="{549AFF08-D17F-42E0-A5AE-870A11005459}" type="presParOf" srcId="{0DD462CD-9566-45D3-890D-380A377EA620}" destId="{5E8237E5-3D7F-4B97-AAD9-F7E79A478421}" srcOrd="1" destOrd="0" presId="urn:microsoft.com/office/officeart/2005/8/layout/chevron2"/>
    <dgm:cxn modelId="{E50D8616-29EF-4F3F-AD41-A0512546C8CF}" type="presParOf" srcId="{0DD462CD-9566-45D3-890D-380A377EA620}" destId="{5DC391F8-166E-4A41-B17D-4771F214197F}" srcOrd="2" destOrd="0" presId="urn:microsoft.com/office/officeart/2005/8/layout/chevron2"/>
    <dgm:cxn modelId="{72095B15-E85F-4E2F-9F35-71C63D252CC1}" type="presParOf" srcId="{5DC391F8-166E-4A41-B17D-4771F214197F}" destId="{1B16E205-3B35-4D51-A5A3-4F9A947B8BF0}" srcOrd="0" destOrd="0" presId="urn:microsoft.com/office/officeart/2005/8/layout/chevron2"/>
    <dgm:cxn modelId="{2E4DB3AD-A102-4B52-BACC-0779B412227F}" type="presParOf" srcId="{5DC391F8-166E-4A41-B17D-4771F214197F}" destId="{EC25D717-EF3D-4B89-A2E9-8466777408B1}" srcOrd="1" destOrd="0" presId="urn:microsoft.com/office/officeart/2005/8/layout/chevron2"/>
    <dgm:cxn modelId="{8A9B7B55-1AEF-4866-8175-03EC6F22C2F1}" type="presParOf" srcId="{0DD462CD-9566-45D3-890D-380A377EA620}" destId="{32B152BF-597C-4665-8D1F-405A7295591E}" srcOrd="3" destOrd="0" presId="urn:microsoft.com/office/officeart/2005/8/layout/chevron2"/>
    <dgm:cxn modelId="{4B9CFB56-C732-490A-A6B7-68343C776EC2}" type="presParOf" srcId="{0DD462CD-9566-45D3-890D-380A377EA620}" destId="{5EC91503-33EB-443E-B6BF-7D85EA3F5545}" srcOrd="4" destOrd="0" presId="urn:microsoft.com/office/officeart/2005/8/layout/chevron2"/>
    <dgm:cxn modelId="{98EE799C-7185-4E05-AE0E-D20A4B389A06}" type="presParOf" srcId="{5EC91503-33EB-443E-B6BF-7D85EA3F5545}" destId="{71095117-20B6-4806-809C-41A21B2AF6D5}" srcOrd="0" destOrd="0" presId="urn:microsoft.com/office/officeart/2005/8/layout/chevron2"/>
    <dgm:cxn modelId="{EA536115-85AA-45E9-935B-8B9D4EAB81B8}" type="presParOf" srcId="{5EC91503-33EB-443E-B6BF-7D85EA3F5545}" destId="{5884961C-0061-4F40-872A-144D85B5760B}" srcOrd="1" destOrd="0" presId="urn:microsoft.com/office/officeart/2005/8/layout/chevron2"/>
    <dgm:cxn modelId="{D69F9AB2-D572-49F8-950C-09FE498B51FB}" type="presParOf" srcId="{0DD462CD-9566-45D3-890D-380A377EA620}" destId="{46C6BEB7-84B5-48AF-929C-34752767FDAC}" srcOrd="5" destOrd="0" presId="urn:microsoft.com/office/officeart/2005/8/layout/chevron2"/>
    <dgm:cxn modelId="{A627AFB2-0F8C-4C7F-B009-4D1C6DFF47EA}" type="presParOf" srcId="{0DD462CD-9566-45D3-890D-380A377EA620}" destId="{91516617-ACC6-4E71-86F2-FBF288023591}" srcOrd="6" destOrd="0" presId="urn:microsoft.com/office/officeart/2005/8/layout/chevron2"/>
    <dgm:cxn modelId="{33261CF1-0D38-4DA9-B21D-7AFF831221D5}" type="presParOf" srcId="{91516617-ACC6-4E71-86F2-FBF288023591}" destId="{D4361D72-3946-4B9E-B779-9FC1490550E9}" srcOrd="0" destOrd="0" presId="urn:microsoft.com/office/officeart/2005/8/layout/chevron2"/>
    <dgm:cxn modelId="{4E24C8F9-E224-4A53-BCDE-47849B54D4BC}" type="presParOf" srcId="{91516617-ACC6-4E71-86F2-FBF288023591}" destId="{EDAB1AFC-B23C-4DA1-A869-80761A1DD2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983ED-A949-4199-AD92-9971A5539D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8303FA-A30C-4AEE-9060-4467949B2F36}">
      <dgm:prSet phldrT="[Metin]" phldr="1"/>
      <dgm:spPr/>
      <dgm:t>
        <a:bodyPr/>
        <a:lstStyle/>
        <a:p>
          <a:endParaRPr lang="tr-TR" dirty="0"/>
        </a:p>
      </dgm:t>
    </dgm:pt>
    <dgm:pt modelId="{93EBE1EC-D1EA-4F0D-9551-E73C6F89E1D6}" type="parTrans" cxnId="{B05312A4-35B6-4EFE-85C0-78A81EF24F41}">
      <dgm:prSet/>
      <dgm:spPr/>
      <dgm:t>
        <a:bodyPr/>
        <a:lstStyle/>
        <a:p>
          <a:endParaRPr lang="tr-TR"/>
        </a:p>
      </dgm:t>
    </dgm:pt>
    <dgm:pt modelId="{3C64743F-7866-46F2-AD70-DC798D48A954}" type="sibTrans" cxnId="{B05312A4-35B6-4EFE-85C0-78A81EF24F41}">
      <dgm:prSet/>
      <dgm:spPr/>
      <dgm:t>
        <a:bodyPr/>
        <a:lstStyle/>
        <a:p>
          <a:endParaRPr lang="tr-TR"/>
        </a:p>
      </dgm:t>
    </dgm:pt>
    <dgm:pt modelId="{02502CE0-6379-4D26-9641-EF1F89560528}">
      <dgm:prSet phldrT="[Metin]"/>
      <dgm:spPr/>
      <dgm:t>
        <a:bodyPr/>
        <a:lstStyle/>
        <a:p>
          <a:r>
            <a:rPr lang="tr-TR" dirty="0" smtClean="0"/>
            <a:t>Genetik </a:t>
          </a:r>
          <a:endParaRPr lang="tr-TR" dirty="0"/>
        </a:p>
      </dgm:t>
    </dgm:pt>
    <dgm:pt modelId="{16F17A5A-EB43-447B-B042-2300ACBA29DC}" type="parTrans" cxnId="{5194AC2C-5A7D-4D07-891E-FDCBA58DDA33}">
      <dgm:prSet/>
      <dgm:spPr/>
      <dgm:t>
        <a:bodyPr/>
        <a:lstStyle/>
        <a:p>
          <a:endParaRPr lang="tr-TR"/>
        </a:p>
      </dgm:t>
    </dgm:pt>
    <dgm:pt modelId="{92FFE339-EE32-4062-A03D-F5EFA3B7C6E2}" type="sibTrans" cxnId="{5194AC2C-5A7D-4D07-891E-FDCBA58DDA33}">
      <dgm:prSet/>
      <dgm:spPr/>
      <dgm:t>
        <a:bodyPr/>
        <a:lstStyle/>
        <a:p>
          <a:endParaRPr lang="tr-TR"/>
        </a:p>
      </dgm:t>
    </dgm:pt>
    <dgm:pt modelId="{BA47F8FD-E978-4773-8FB8-C65474DE6DF2}">
      <dgm:prSet phldrT="[Metin]" phldr="1"/>
      <dgm:spPr/>
      <dgm:t>
        <a:bodyPr/>
        <a:lstStyle/>
        <a:p>
          <a:endParaRPr lang="tr-TR"/>
        </a:p>
      </dgm:t>
    </dgm:pt>
    <dgm:pt modelId="{3BBCE811-12B9-4205-97EC-FE88249882C8}" type="parTrans" cxnId="{E597E875-5B46-4DF6-A455-CA923527AF75}">
      <dgm:prSet/>
      <dgm:spPr/>
      <dgm:t>
        <a:bodyPr/>
        <a:lstStyle/>
        <a:p>
          <a:endParaRPr lang="tr-TR"/>
        </a:p>
      </dgm:t>
    </dgm:pt>
    <dgm:pt modelId="{12A3F540-2C8F-4703-9371-54886FF5AD86}" type="sibTrans" cxnId="{E597E875-5B46-4DF6-A455-CA923527AF75}">
      <dgm:prSet/>
      <dgm:spPr/>
      <dgm:t>
        <a:bodyPr/>
        <a:lstStyle/>
        <a:p>
          <a:endParaRPr lang="tr-TR"/>
        </a:p>
      </dgm:t>
    </dgm:pt>
    <dgm:pt modelId="{A78E7128-24BE-49A2-AADB-1C7F95B7D491}">
      <dgm:prSet phldrT="[Metin]"/>
      <dgm:spPr/>
      <dgm:t>
        <a:bodyPr/>
        <a:lstStyle/>
        <a:p>
          <a:r>
            <a:rPr lang="tr-TR" dirty="0" smtClean="0"/>
            <a:t>Bakteriyoloji </a:t>
          </a:r>
          <a:endParaRPr lang="tr-TR" dirty="0"/>
        </a:p>
      </dgm:t>
    </dgm:pt>
    <dgm:pt modelId="{C1FDFC25-73BE-4115-A344-54E4FF3B8CF5}" type="parTrans" cxnId="{E05AF497-BFE4-4178-9C01-A6D9A4B70287}">
      <dgm:prSet/>
      <dgm:spPr/>
      <dgm:t>
        <a:bodyPr/>
        <a:lstStyle/>
        <a:p>
          <a:endParaRPr lang="tr-TR"/>
        </a:p>
      </dgm:t>
    </dgm:pt>
    <dgm:pt modelId="{91713D43-679D-41A8-80D7-7048D04E9190}" type="sibTrans" cxnId="{E05AF497-BFE4-4178-9C01-A6D9A4B70287}">
      <dgm:prSet/>
      <dgm:spPr/>
      <dgm:t>
        <a:bodyPr/>
        <a:lstStyle/>
        <a:p>
          <a:endParaRPr lang="tr-TR"/>
        </a:p>
      </dgm:t>
    </dgm:pt>
    <dgm:pt modelId="{7133B7D3-5358-4FE0-B7E8-EE806C00CA1E}">
      <dgm:prSet phldrT="[Metin]"/>
      <dgm:spPr/>
      <dgm:t>
        <a:bodyPr/>
        <a:lstStyle/>
        <a:p>
          <a:endParaRPr lang="tr-TR" dirty="0" smtClean="0"/>
        </a:p>
      </dgm:t>
    </dgm:pt>
    <dgm:pt modelId="{71670055-A5FA-4C91-ABB9-AF0369F9281B}" type="parTrans" cxnId="{9A4B9AD5-CEEF-456F-931E-01DB3AD9AB7E}">
      <dgm:prSet/>
      <dgm:spPr/>
      <dgm:t>
        <a:bodyPr/>
        <a:lstStyle/>
        <a:p>
          <a:endParaRPr lang="tr-TR"/>
        </a:p>
      </dgm:t>
    </dgm:pt>
    <dgm:pt modelId="{2F756817-88B7-420E-8812-C7B1BDA668F0}" type="sibTrans" cxnId="{9A4B9AD5-CEEF-456F-931E-01DB3AD9AB7E}">
      <dgm:prSet/>
      <dgm:spPr/>
      <dgm:t>
        <a:bodyPr/>
        <a:lstStyle/>
        <a:p>
          <a:endParaRPr lang="tr-TR"/>
        </a:p>
      </dgm:t>
    </dgm:pt>
    <dgm:pt modelId="{75D5D85A-2B04-4BCD-A608-B2B0C6DF7967}">
      <dgm:prSet/>
      <dgm:spPr/>
      <dgm:t>
        <a:bodyPr/>
        <a:lstStyle/>
        <a:p>
          <a:r>
            <a:rPr lang="tr-TR" dirty="0" smtClean="0"/>
            <a:t>Böcek Fizyolojisi</a:t>
          </a:r>
          <a:endParaRPr lang="tr-TR" dirty="0"/>
        </a:p>
      </dgm:t>
    </dgm:pt>
    <dgm:pt modelId="{E845DA19-7A45-498F-BAE1-BDE096349005}" type="parTrans" cxnId="{3FC51BE4-EEC8-475A-B311-77A39EB4C2B4}">
      <dgm:prSet/>
      <dgm:spPr/>
      <dgm:t>
        <a:bodyPr/>
        <a:lstStyle/>
        <a:p>
          <a:endParaRPr lang="tr-TR"/>
        </a:p>
      </dgm:t>
    </dgm:pt>
    <dgm:pt modelId="{58B411A6-5565-4C7F-A286-579CD2808027}" type="sibTrans" cxnId="{3FC51BE4-EEC8-475A-B311-77A39EB4C2B4}">
      <dgm:prSet/>
      <dgm:spPr/>
      <dgm:t>
        <a:bodyPr/>
        <a:lstStyle/>
        <a:p>
          <a:endParaRPr lang="tr-TR"/>
        </a:p>
      </dgm:t>
    </dgm:pt>
    <dgm:pt modelId="{5C9FB930-B7C6-4229-9C97-B4AAB845DDD4}">
      <dgm:prSet phldrT="[Metin]"/>
      <dgm:spPr/>
      <dgm:t>
        <a:bodyPr/>
        <a:lstStyle/>
        <a:p>
          <a:endParaRPr lang="tr-TR"/>
        </a:p>
      </dgm:t>
    </dgm:pt>
    <dgm:pt modelId="{F710BA2A-ACB8-4C6C-8502-19CE983DAABC}" type="parTrans" cxnId="{165835A3-BE98-448A-9AF8-89DC613CBB47}">
      <dgm:prSet/>
      <dgm:spPr/>
    </dgm:pt>
    <dgm:pt modelId="{B9D0E60A-ADC3-40F0-8497-F0C776505116}" type="sibTrans" cxnId="{165835A3-BE98-448A-9AF8-89DC613CBB47}">
      <dgm:prSet/>
      <dgm:spPr/>
    </dgm:pt>
    <dgm:pt modelId="{2CE00662-9A13-4ADA-B1DF-E36094D75054}">
      <dgm:prSet/>
      <dgm:spPr/>
      <dgm:t>
        <a:bodyPr/>
        <a:lstStyle/>
        <a:p>
          <a:r>
            <a:rPr lang="tr-TR" smtClean="0"/>
            <a:t>Hayvan Ekofizyolojisi</a:t>
          </a:r>
          <a:endParaRPr lang="tr-TR"/>
        </a:p>
      </dgm:t>
    </dgm:pt>
    <dgm:pt modelId="{055E5289-3BBA-48F6-BCC2-7BFA807B67C2}" type="parTrans" cxnId="{795B93D5-2C60-4987-9368-402607D78124}">
      <dgm:prSet/>
      <dgm:spPr/>
    </dgm:pt>
    <dgm:pt modelId="{FF063278-F3D5-4288-8FC4-8EA4707C32DF}" type="sibTrans" cxnId="{795B93D5-2C60-4987-9368-402607D78124}">
      <dgm:prSet/>
      <dgm:spPr/>
    </dgm:pt>
    <dgm:pt modelId="{0DD462CD-9566-45D3-890D-380A377EA620}" type="pres">
      <dgm:prSet presAssocID="{A2F983ED-A949-4199-AD92-9971A5539D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EB80BF-08EE-4F95-B6E7-4E6415607927}" type="pres">
      <dgm:prSet presAssocID="{FB8303FA-A30C-4AEE-9060-4467949B2F36}" presName="composite" presStyleCnt="0"/>
      <dgm:spPr/>
    </dgm:pt>
    <dgm:pt modelId="{8EFF3937-4C2D-4B95-88CD-B9E723EB343E}" type="pres">
      <dgm:prSet presAssocID="{FB8303FA-A30C-4AEE-9060-4467949B2F3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BB243-A54B-4D19-B847-0F31BC9B802D}" type="pres">
      <dgm:prSet presAssocID="{FB8303FA-A30C-4AEE-9060-4467949B2F36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8237E5-3D7F-4B97-AAD9-F7E79A478421}" type="pres">
      <dgm:prSet presAssocID="{3C64743F-7866-46F2-AD70-DC798D48A954}" presName="sp" presStyleCnt="0"/>
      <dgm:spPr/>
    </dgm:pt>
    <dgm:pt modelId="{3E742767-287F-4C43-93B7-C81F5DF73EA7}" type="pres">
      <dgm:prSet presAssocID="{5C9FB930-B7C6-4229-9C97-B4AAB845DDD4}" presName="composite" presStyleCnt="0"/>
      <dgm:spPr/>
    </dgm:pt>
    <dgm:pt modelId="{CB85C1E6-9CA0-43BE-AAA8-9EB6CE8D8C6E}" type="pres">
      <dgm:prSet presAssocID="{5C9FB930-B7C6-4229-9C97-B4AAB845DDD4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DA2781-42E6-49AE-AA50-735D2483FDE5}" type="pres">
      <dgm:prSet presAssocID="{5C9FB930-B7C6-4229-9C97-B4AAB845DDD4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A868B6-93DE-428E-8FBF-8C7A3D0D55AC}" type="pres">
      <dgm:prSet presAssocID="{B9D0E60A-ADC3-40F0-8497-F0C776505116}" presName="sp" presStyleCnt="0"/>
      <dgm:spPr/>
    </dgm:pt>
    <dgm:pt modelId="{5DC391F8-166E-4A41-B17D-4771F214197F}" type="pres">
      <dgm:prSet presAssocID="{BA47F8FD-E978-4773-8FB8-C65474DE6DF2}" presName="composite" presStyleCnt="0"/>
      <dgm:spPr/>
    </dgm:pt>
    <dgm:pt modelId="{1B16E205-3B35-4D51-A5A3-4F9A947B8BF0}" type="pres">
      <dgm:prSet presAssocID="{BA47F8FD-E978-4773-8FB8-C65474DE6DF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25D717-EF3D-4B89-A2E9-8466777408B1}" type="pres">
      <dgm:prSet presAssocID="{BA47F8FD-E978-4773-8FB8-C65474DE6DF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B152BF-597C-4665-8D1F-405A7295591E}" type="pres">
      <dgm:prSet presAssocID="{12A3F540-2C8F-4703-9371-54886FF5AD86}" presName="sp" presStyleCnt="0"/>
      <dgm:spPr/>
    </dgm:pt>
    <dgm:pt modelId="{5EC91503-33EB-443E-B6BF-7D85EA3F5545}" type="pres">
      <dgm:prSet presAssocID="{7133B7D3-5358-4FE0-B7E8-EE806C00CA1E}" presName="composite" presStyleCnt="0"/>
      <dgm:spPr/>
    </dgm:pt>
    <dgm:pt modelId="{71095117-20B6-4806-809C-41A21B2AF6D5}" type="pres">
      <dgm:prSet presAssocID="{7133B7D3-5358-4FE0-B7E8-EE806C00CA1E}" presName="parentText" presStyleLbl="alignNode1" presStyleIdx="3" presStyleCnt="4" custLinFactNeighborX="2999" custLinFactNeighborY="-618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4961C-0061-4F40-872A-144D85B5760B}" type="pres">
      <dgm:prSet presAssocID="{7133B7D3-5358-4FE0-B7E8-EE806C00CA1E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BF2CE9-1113-4642-AFBC-BB5B0BE776F2}" type="presOf" srcId="{75D5D85A-2B04-4BCD-A608-B2B0C6DF7967}" destId="{5884961C-0061-4F40-872A-144D85B5760B}" srcOrd="0" destOrd="0" presId="urn:microsoft.com/office/officeart/2005/8/layout/chevron2"/>
    <dgm:cxn modelId="{795B93D5-2C60-4987-9368-402607D78124}" srcId="{FB8303FA-A30C-4AEE-9060-4467949B2F36}" destId="{2CE00662-9A13-4ADA-B1DF-E36094D75054}" srcOrd="0" destOrd="0" parTransId="{055E5289-3BBA-48F6-BCC2-7BFA807B67C2}" sibTransId="{FF063278-F3D5-4288-8FC4-8EA4707C32DF}"/>
    <dgm:cxn modelId="{9A4B9AD5-CEEF-456F-931E-01DB3AD9AB7E}" srcId="{A2F983ED-A949-4199-AD92-9971A5539D1E}" destId="{7133B7D3-5358-4FE0-B7E8-EE806C00CA1E}" srcOrd="3" destOrd="0" parTransId="{71670055-A5FA-4C91-ABB9-AF0369F9281B}" sibTransId="{2F756817-88B7-420E-8812-C7B1BDA668F0}"/>
    <dgm:cxn modelId="{D442C195-FD1F-4A8B-AE9A-D3D4E8AA062B}" type="presOf" srcId="{FB8303FA-A30C-4AEE-9060-4467949B2F36}" destId="{8EFF3937-4C2D-4B95-88CD-B9E723EB343E}" srcOrd="0" destOrd="0" presId="urn:microsoft.com/office/officeart/2005/8/layout/chevron2"/>
    <dgm:cxn modelId="{18A9A4C6-6F51-460A-9B51-00590F415B15}" type="presOf" srcId="{A78E7128-24BE-49A2-AADB-1C7F95B7D491}" destId="{EC25D717-EF3D-4B89-A2E9-8466777408B1}" srcOrd="0" destOrd="0" presId="urn:microsoft.com/office/officeart/2005/8/layout/chevron2"/>
    <dgm:cxn modelId="{4A32CD28-E12E-4086-B68C-471BD3B303C0}" type="presOf" srcId="{7133B7D3-5358-4FE0-B7E8-EE806C00CA1E}" destId="{71095117-20B6-4806-809C-41A21B2AF6D5}" srcOrd="0" destOrd="0" presId="urn:microsoft.com/office/officeart/2005/8/layout/chevron2"/>
    <dgm:cxn modelId="{E597E875-5B46-4DF6-A455-CA923527AF75}" srcId="{A2F983ED-A949-4199-AD92-9971A5539D1E}" destId="{BA47F8FD-E978-4773-8FB8-C65474DE6DF2}" srcOrd="2" destOrd="0" parTransId="{3BBCE811-12B9-4205-97EC-FE88249882C8}" sibTransId="{12A3F540-2C8F-4703-9371-54886FF5AD86}"/>
    <dgm:cxn modelId="{165835A3-BE98-448A-9AF8-89DC613CBB47}" srcId="{A2F983ED-A949-4199-AD92-9971A5539D1E}" destId="{5C9FB930-B7C6-4229-9C97-B4AAB845DDD4}" srcOrd="1" destOrd="0" parTransId="{F710BA2A-ACB8-4C6C-8502-19CE983DAABC}" sibTransId="{B9D0E60A-ADC3-40F0-8497-F0C776505116}"/>
    <dgm:cxn modelId="{E0BA3C1F-17B3-4CF7-8017-86F92BE84118}" type="presOf" srcId="{BA47F8FD-E978-4773-8FB8-C65474DE6DF2}" destId="{1B16E205-3B35-4D51-A5A3-4F9A947B8BF0}" srcOrd="0" destOrd="0" presId="urn:microsoft.com/office/officeart/2005/8/layout/chevron2"/>
    <dgm:cxn modelId="{3FC51BE4-EEC8-475A-B311-77A39EB4C2B4}" srcId="{7133B7D3-5358-4FE0-B7E8-EE806C00CA1E}" destId="{75D5D85A-2B04-4BCD-A608-B2B0C6DF7967}" srcOrd="0" destOrd="0" parTransId="{E845DA19-7A45-498F-BAE1-BDE096349005}" sibTransId="{58B411A6-5565-4C7F-A286-579CD2808027}"/>
    <dgm:cxn modelId="{5194AC2C-5A7D-4D07-891E-FDCBA58DDA33}" srcId="{5C9FB930-B7C6-4229-9C97-B4AAB845DDD4}" destId="{02502CE0-6379-4D26-9641-EF1F89560528}" srcOrd="0" destOrd="0" parTransId="{16F17A5A-EB43-447B-B042-2300ACBA29DC}" sibTransId="{92FFE339-EE32-4062-A03D-F5EFA3B7C6E2}"/>
    <dgm:cxn modelId="{A76C3636-8C7C-459D-A499-8DC77A9AD55C}" type="presOf" srcId="{02502CE0-6379-4D26-9641-EF1F89560528}" destId="{E8DA2781-42E6-49AE-AA50-735D2483FDE5}" srcOrd="0" destOrd="0" presId="urn:microsoft.com/office/officeart/2005/8/layout/chevron2"/>
    <dgm:cxn modelId="{E05AF497-BFE4-4178-9C01-A6D9A4B70287}" srcId="{BA47F8FD-E978-4773-8FB8-C65474DE6DF2}" destId="{A78E7128-24BE-49A2-AADB-1C7F95B7D491}" srcOrd="0" destOrd="0" parTransId="{C1FDFC25-73BE-4115-A344-54E4FF3B8CF5}" sibTransId="{91713D43-679D-41A8-80D7-7048D04E9190}"/>
    <dgm:cxn modelId="{343F77B5-9FE7-4865-8FF1-AAEE87D96A61}" type="presOf" srcId="{2CE00662-9A13-4ADA-B1DF-E36094D75054}" destId="{42ABB243-A54B-4D19-B847-0F31BC9B802D}" srcOrd="0" destOrd="0" presId="urn:microsoft.com/office/officeart/2005/8/layout/chevron2"/>
    <dgm:cxn modelId="{8BD0275E-FF2F-40EE-8E39-C0F2C6D5D359}" type="presOf" srcId="{A2F983ED-A949-4199-AD92-9971A5539D1E}" destId="{0DD462CD-9566-45D3-890D-380A377EA620}" srcOrd="0" destOrd="0" presId="urn:microsoft.com/office/officeart/2005/8/layout/chevron2"/>
    <dgm:cxn modelId="{B05312A4-35B6-4EFE-85C0-78A81EF24F41}" srcId="{A2F983ED-A949-4199-AD92-9971A5539D1E}" destId="{FB8303FA-A30C-4AEE-9060-4467949B2F36}" srcOrd="0" destOrd="0" parTransId="{93EBE1EC-D1EA-4F0D-9551-E73C6F89E1D6}" sibTransId="{3C64743F-7866-46F2-AD70-DC798D48A954}"/>
    <dgm:cxn modelId="{1E3E6948-CF89-410E-8677-BED20E484C1B}" type="presOf" srcId="{5C9FB930-B7C6-4229-9C97-B4AAB845DDD4}" destId="{CB85C1E6-9CA0-43BE-AAA8-9EB6CE8D8C6E}" srcOrd="0" destOrd="0" presId="urn:microsoft.com/office/officeart/2005/8/layout/chevron2"/>
    <dgm:cxn modelId="{E53D0F43-8F47-4AA1-A13A-4431B713A3DE}" type="presParOf" srcId="{0DD462CD-9566-45D3-890D-380A377EA620}" destId="{C5EB80BF-08EE-4F95-B6E7-4E6415607927}" srcOrd="0" destOrd="0" presId="urn:microsoft.com/office/officeart/2005/8/layout/chevron2"/>
    <dgm:cxn modelId="{F765AD66-E7EF-4BDB-BE35-EBBA7C60FBE1}" type="presParOf" srcId="{C5EB80BF-08EE-4F95-B6E7-4E6415607927}" destId="{8EFF3937-4C2D-4B95-88CD-B9E723EB343E}" srcOrd="0" destOrd="0" presId="urn:microsoft.com/office/officeart/2005/8/layout/chevron2"/>
    <dgm:cxn modelId="{E7B4B009-E8A6-4C5D-BD32-BEF39FA34F39}" type="presParOf" srcId="{C5EB80BF-08EE-4F95-B6E7-4E6415607927}" destId="{42ABB243-A54B-4D19-B847-0F31BC9B802D}" srcOrd="1" destOrd="0" presId="urn:microsoft.com/office/officeart/2005/8/layout/chevron2"/>
    <dgm:cxn modelId="{F5DA381C-E993-4E61-99A8-83FC005F7B3E}" type="presParOf" srcId="{0DD462CD-9566-45D3-890D-380A377EA620}" destId="{5E8237E5-3D7F-4B97-AAD9-F7E79A478421}" srcOrd="1" destOrd="0" presId="urn:microsoft.com/office/officeart/2005/8/layout/chevron2"/>
    <dgm:cxn modelId="{92688B46-D1B7-4220-8203-0F5D43059148}" type="presParOf" srcId="{0DD462CD-9566-45D3-890D-380A377EA620}" destId="{3E742767-287F-4C43-93B7-C81F5DF73EA7}" srcOrd="2" destOrd="0" presId="urn:microsoft.com/office/officeart/2005/8/layout/chevron2"/>
    <dgm:cxn modelId="{4024C14D-6180-456A-95B9-D7B59A94B85D}" type="presParOf" srcId="{3E742767-287F-4C43-93B7-C81F5DF73EA7}" destId="{CB85C1E6-9CA0-43BE-AAA8-9EB6CE8D8C6E}" srcOrd="0" destOrd="0" presId="urn:microsoft.com/office/officeart/2005/8/layout/chevron2"/>
    <dgm:cxn modelId="{D5043A87-1D0F-4B12-B868-D51F6F85AE8D}" type="presParOf" srcId="{3E742767-287F-4C43-93B7-C81F5DF73EA7}" destId="{E8DA2781-42E6-49AE-AA50-735D2483FDE5}" srcOrd="1" destOrd="0" presId="urn:microsoft.com/office/officeart/2005/8/layout/chevron2"/>
    <dgm:cxn modelId="{314AA8B4-801C-4F57-9432-00188491918A}" type="presParOf" srcId="{0DD462CD-9566-45D3-890D-380A377EA620}" destId="{29A868B6-93DE-428E-8FBF-8C7A3D0D55AC}" srcOrd="3" destOrd="0" presId="urn:microsoft.com/office/officeart/2005/8/layout/chevron2"/>
    <dgm:cxn modelId="{B048AF6D-663E-4785-BEA5-F96F02E7DECC}" type="presParOf" srcId="{0DD462CD-9566-45D3-890D-380A377EA620}" destId="{5DC391F8-166E-4A41-B17D-4771F214197F}" srcOrd="4" destOrd="0" presId="urn:microsoft.com/office/officeart/2005/8/layout/chevron2"/>
    <dgm:cxn modelId="{0654A3E7-0277-4497-966D-964996BD38B5}" type="presParOf" srcId="{5DC391F8-166E-4A41-B17D-4771F214197F}" destId="{1B16E205-3B35-4D51-A5A3-4F9A947B8BF0}" srcOrd="0" destOrd="0" presId="urn:microsoft.com/office/officeart/2005/8/layout/chevron2"/>
    <dgm:cxn modelId="{A7134BE0-DA48-44A8-B5F3-0D4A7C4ECA0B}" type="presParOf" srcId="{5DC391F8-166E-4A41-B17D-4771F214197F}" destId="{EC25D717-EF3D-4B89-A2E9-8466777408B1}" srcOrd="1" destOrd="0" presId="urn:microsoft.com/office/officeart/2005/8/layout/chevron2"/>
    <dgm:cxn modelId="{EB344BD0-B6E1-4C95-B1EA-593A703FC49B}" type="presParOf" srcId="{0DD462CD-9566-45D3-890D-380A377EA620}" destId="{32B152BF-597C-4665-8D1F-405A7295591E}" srcOrd="5" destOrd="0" presId="urn:microsoft.com/office/officeart/2005/8/layout/chevron2"/>
    <dgm:cxn modelId="{54452989-F9CC-4D6F-A59D-C4DF85D8B38C}" type="presParOf" srcId="{0DD462CD-9566-45D3-890D-380A377EA620}" destId="{5EC91503-33EB-443E-B6BF-7D85EA3F5545}" srcOrd="6" destOrd="0" presId="urn:microsoft.com/office/officeart/2005/8/layout/chevron2"/>
    <dgm:cxn modelId="{C5C2E033-AEEA-47B8-8589-3BF0EF864A74}" type="presParOf" srcId="{5EC91503-33EB-443E-B6BF-7D85EA3F5545}" destId="{71095117-20B6-4806-809C-41A21B2AF6D5}" srcOrd="0" destOrd="0" presId="urn:microsoft.com/office/officeart/2005/8/layout/chevron2"/>
    <dgm:cxn modelId="{65873DEF-9A44-4712-9E63-80DF51444CF3}" type="presParOf" srcId="{5EC91503-33EB-443E-B6BF-7D85EA3F5545}" destId="{5884961C-0061-4F40-872A-144D85B576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983ED-A949-4199-AD92-9971A5539D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8303FA-A30C-4AEE-9060-4467949B2F36}">
      <dgm:prSet phldrT="[Metin]" phldr="1"/>
      <dgm:spPr/>
      <dgm:t>
        <a:bodyPr/>
        <a:lstStyle/>
        <a:p>
          <a:endParaRPr lang="tr-TR" dirty="0"/>
        </a:p>
      </dgm:t>
    </dgm:pt>
    <dgm:pt modelId="{93EBE1EC-D1EA-4F0D-9551-E73C6F89E1D6}" type="parTrans" cxnId="{B05312A4-35B6-4EFE-85C0-78A81EF24F41}">
      <dgm:prSet/>
      <dgm:spPr/>
      <dgm:t>
        <a:bodyPr/>
        <a:lstStyle/>
        <a:p>
          <a:endParaRPr lang="tr-TR"/>
        </a:p>
      </dgm:t>
    </dgm:pt>
    <dgm:pt modelId="{3C64743F-7866-46F2-AD70-DC798D48A954}" type="sibTrans" cxnId="{B05312A4-35B6-4EFE-85C0-78A81EF24F41}">
      <dgm:prSet/>
      <dgm:spPr/>
      <dgm:t>
        <a:bodyPr/>
        <a:lstStyle/>
        <a:p>
          <a:endParaRPr lang="tr-TR"/>
        </a:p>
      </dgm:t>
    </dgm:pt>
    <dgm:pt modelId="{BEE47466-AB31-4E99-A3AD-F68A8AA7FFC0}">
      <dgm:prSet/>
      <dgm:spPr/>
      <dgm:t>
        <a:bodyPr/>
        <a:lstStyle/>
        <a:p>
          <a:r>
            <a:rPr lang="tr-TR" dirty="0" err="1" smtClean="0"/>
            <a:t>Biyoteknoloji</a:t>
          </a:r>
          <a:endParaRPr lang="tr-TR" dirty="0"/>
        </a:p>
      </dgm:t>
    </dgm:pt>
    <dgm:pt modelId="{B3DCBBAC-6FCD-4D64-B318-D9EB5B5CF877}" type="parTrans" cxnId="{788E27F8-8882-46D4-B3FD-464ABFA44E25}">
      <dgm:prSet/>
      <dgm:spPr/>
      <dgm:t>
        <a:bodyPr/>
        <a:lstStyle/>
        <a:p>
          <a:endParaRPr lang="tr-TR"/>
        </a:p>
      </dgm:t>
    </dgm:pt>
    <dgm:pt modelId="{FDF36E4A-9CB4-4A06-AFBB-FFFDEE0F1389}" type="sibTrans" cxnId="{788E27F8-8882-46D4-B3FD-464ABFA44E25}">
      <dgm:prSet/>
      <dgm:spPr/>
      <dgm:t>
        <a:bodyPr/>
        <a:lstStyle/>
        <a:p>
          <a:endParaRPr lang="tr-TR"/>
        </a:p>
      </dgm:t>
    </dgm:pt>
    <dgm:pt modelId="{CB2A623D-9F6B-498F-847B-490FBCD3BF18}">
      <dgm:prSet phldrT="[Metin]"/>
      <dgm:spPr/>
      <dgm:t>
        <a:bodyPr/>
        <a:lstStyle/>
        <a:p>
          <a:endParaRPr lang="tr-TR"/>
        </a:p>
      </dgm:t>
    </dgm:pt>
    <dgm:pt modelId="{900DBD35-CF88-4BDA-8452-8D356EFB1A16}" type="parTrans" cxnId="{1D246EB5-17CA-45A5-B129-292A416B6569}">
      <dgm:prSet/>
      <dgm:spPr/>
    </dgm:pt>
    <dgm:pt modelId="{5941123A-E4BE-4B5B-9609-EFE199974980}" type="sibTrans" cxnId="{1D246EB5-17CA-45A5-B129-292A416B6569}">
      <dgm:prSet/>
      <dgm:spPr/>
    </dgm:pt>
    <dgm:pt modelId="{1CAACBAB-CC16-42E9-9957-0A7D12FBED50}">
      <dgm:prSet/>
      <dgm:spPr/>
      <dgm:t>
        <a:bodyPr/>
        <a:lstStyle/>
        <a:p>
          <a:r>
            <a:rPr lang="tr-TR" smtClean="0"/>
            <a:t>Moleküler Biyoloji</a:t>
          </a:r>
          <a:endParaRPr lang="tr-TR"/>
        </a:p>
      </dgm:t>
    </dgm:pt>
    <dgm:pt modelId="{E99DAFB4-BBC3-4FC3-AFCD-EFCB6E794677}" type="parTrans" cxnId="{DE187CDA-4873-4E08-91C4-A2256A8C2FB8}">
      <dgm:prSet/>
      <dgm:spPr/>
    </dgm:pt>
    <dgm:pt modelId="{152001F3-EB22-4F3A-A543-F1432C7BD114}" type="sibTrans" cxnId="{DE187CDA-4873-4E08-91C4-A2256A8C2FB8}">
      <dgm:prSet/>
      <dgm:spPr/>
    </dgm:pt>
    <dgm:pt modelId="{0DD462CD-9566-45D3-890D-380A377EA620}" type="pres">
      <dgm:prSet presAssocID="{A2F983ED-A949-4199-AD92-9971A5539D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EB80BF-08EE-4F95-B6E7-4E6415607927}" type="pres">
      <dgm:prSet presAssocID="{FB8303FA-A30C-4AEE-9060-4467949B2F36}" presName="composite" presStyleCnt="0"/>
      <dgm:spPr/>
    </dgm:pt>
    <dgm:pt modelId="{8EFF3937-4C2D-4B95-88CD-B9E723EB343E}" type="pres">
      <dgm:prSet presAssocID="{FB8303FA-A30C-4AEE-9060-4467949B2F3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BB243-A54B-4D19-B847-0F31BC9B802D}" type="pres">
      <dgm:prSet presAssocID="{FB8303FA-A30C-4AEE-9060-4467949B2F3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8237E5-3D7F-4B97-AAD9-F7E79A478421}" type="pres">
      <dgm:prSet presAssocID="{3C64743F-7866-46F2-AD70-DC798D48A954}" presName="sp" presStyleCnt="0"/>
      <dgm:spPr/>
    </dgm:pt>
    <dgm:pt modelId="{D8E80E0A-3601-410F-9E83-7C2765FC5FA5}" type="pres">
      <dgm:prSet presAssocID="{CB2A623D-9F6B-498F-847B-490FBCD3BF18}" presName="composite" presStyleCnt="0"/>
      <dgm:spPr/>
    </dgm:pt>
    <dgm:pt modelId="{7B7534F8-D6AA-45A5-A3D5-7A40326E4F54}" type="pres">
      <dgm:prSet presAssocID="{CB2A623D-9F6B-498F-847B-490FBCD3BF1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C6D92B-372C-492C-9E46-A15B57DFEB5F}" type="pres">
      <dgm:prSet presAssocID="{CB2A623D-9F6B-498F-847B-490FBCD3BF1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88E27F8-8882-46D4-B3FD-464ABFA44E25}" srcId="{CB2A623D-9F6B-498F-847B-490FBCD3BF18}" destId="{BEE47466-AB31-4E99-A3AD-F68A8AA7FFC0}" srcOrd="0" destOrd="0" parTransId="{B3DCBBAC-6FCD-4D64-B318-D9EB5B5CF877}" sibTransId="{FDF36E4A-9CB4-4A06-AFBB-FFFDEE0F1389}"/>
    <dgm:cxn modelId="{1D246EB5-17CA-45A5-B129-292A416B6569}" srcId="{A2F983ED-A949-4199-AD92-9971A5539D1E}" destId="{CB2A623D-9F6B-498F-847B-490FBCD3BF18}" srcOrd="1" destOrd="0" parTransId="{900DBD35-CF88-4BDA-8452-8D356EFB1A16}" sibTransId="{5941123A-E4BE-4B5B-9609-EFE199974980}"/>
    <dgm:cxn modelId="{8B1A6669-5EC6-4A7C-B640-F51652F759F5}" type="presOf" srcId="{1CAACBAB-CC16-42E9-9957-0A7D12FBED50}" destId="{42ABB243-A54B-4D19-B847-0F31BC9B802D}" srcOrd="0" destOrd="0" presId="urn:microsoft.com/office/officeart/2005/8/layout/chevron2"/>
    <dgm:cxn modelId="{B0DD648B-25D3-4D16-BD93-686B8AA0CB3B}" type="presOf" srcId="{CB2A623D-9F6B-498F-847B-490FBCD3BF18}" destId="{7B7534F8-D6AA-45A5-A3D5-7A40326E4F54}" srcOrd="0" destOrd="0" presId="urn:microsoft.com/office/officeart/2005/8/layout/chevron2"/>
    <dgm:cxn modelId="{9C55775A-22B3-4E3E-B169-77012E31D621}" type="presOf" srcId="{A2F983ED-A949-4199-AD92-9971A5539D1E}" destId="{0DD462CD-9566-45D3-890D-380A377EA620}" srcOrd="0" destOrd="0" presId="urn:microsoft.com/office/officeart/2005/8/layout/chevron2"/>
    <dgm:cxn modelId="{B05312A4-35B6-4EFE-85C0-78A81EF24F41}" srcId="{A2F983ED-A949-4199-AD92-9971A5539D1E}" destId="{FB8303FA-A30C-4AEE-9060-4467949B2F36}" srcOrd="0" destOrd="0" parTransId="{93EBE1EC-D1EA-4F0D-9551-E73C6F89E1D6}" sibTransId="{3C64743F-7866-46F2-AD70-DC798D48A954}"/>
    <dgm:cxn modelId="{6B7CFD0D-72E9-4A26-A4E2-100EAA73870A}" type="presOf" srcId="{FB8303FA-A30C-4AEE-9060-4467949B2F36}" destId="{8EFF3937-4C2D-4B95-88CD-B9E723EB343E}" srcOrd="0" destOrd="0" presId="urn:microsoft.com/office/officeart/2005/8/layout/chevron2"/>
    <dgm:cxn modelId="{405AC75D-E2AA-4265-BAB0-E6F793FC76E5}" type="presOf" srcId="{BEE47466-AB31-4E99-A3AD-F68A8AA7FFC0}" destId="{C7C6D92B-372C-492C-9E46-A15B57DFEB5F}" srcOrd="0" destOrd="0" presId="urn:microsoft.com/office/officeart/2005/8/layout/chevron2"/>
    <dgm:cxn modelId="{DE187CDA-4873-4E08-91C4-A2256A8C2FB8}" srcId="{FB8303FA-A30C-4AEE-9060-4467949B2F36}" destId="{1CAACBAB-CC16-42E9-9957-0A7D12FBED50}" srcOrd="0" destOrd="0" parTransId="{E99DAFB4-BBC3-4FC3-AFCD-EFCB6E794677}" sibTransId="{152001F3-EB22-4F3A-A543-F1432C7BD114}"/>
    <dgm:cxn modelId="{47398BA7-2C0F-4612-BF58-9F0EF421A017}" type="presParOf" srcId="{0DD462CD-9566-45D3-890D-380A377EA620}" destId="{C5EB80BF-08EE-4F95-B6E7-4E6415607927}" srcOrd="0" destOrd="0" presId="urn:microsoft.com/office/officeart/2005/8/layout/chevron2"/>
    <dgm:cxn modelId="{FD824785-C268-4507-ABF8-0FC973655D61}" type="presParOf" srcId="{C5EB80BF-08EE-4F95-B6E7-4E6415607927}" destId="{8EFF3937-4C2D-4B95-88CD-B9E723EB343E}" srcOrd="0" destOrd="0" presId="urn:microsoft.com/office/officeart/2005/8/layout/chevron2"/>
    <dgm:cxn modelId="{2B73239E-AF64-478D-9964-50CD832CC853}" type="presParOf" srcId="{C5EB80BF-08EE-4F95-B6E7-4E6415607927}" destId="{42ABB243-A54B-4D19-B847-0F31BC9B802D}" srcOrd="1" destOrd="0" presId="urn:microsoft.com/office/officeart/2005/8/layout/chevron2"/>
    <dgm:cxn modelId="{02C65109-5925-404D-A04B-3329354D2BDA}" type="presParOf" srcId="{0DD462CD-9566-45D3-890D-380A377EA620}" destId="{5E8237E5-3D7F-4B97-AAD9-F7E79A478421}" srcOrd="1" destOrd="0" presId="urn:microsoft.com/office/officeart/2005/8/layout/chevron2"/>
    <dgm:cxn modelId="{734BB452-9756-4394-80EB-26E0D20EC315}" type="presParOf" srcId="{0DD462CD-9566-45D3-890D-380A377EA620}" destId="{D8E80E0A-3601-410F-9E83-7C2765FC5FA5}" srcOrd="2" destOrd="0" presId="urn:microsoft.com/office/officeart/2005/8/layout/chevron2"/>
    <dgm:cxn modelId="{C41F2ED2-8F3A-4235-9EAA-852829FD6594}" type="presParOf" srcId="{D8E80E0A-3601-410F-9E83-7C2765FC5FA5}" destId="{7B7534F8-D6AA-45A5-A3D5-7A40326E4F54}" srcOrd="0" destOrd="0" presId="urn:microsoft.com/office/officeart/2005/8/layout/chevron2"/>
    <dgm:cxn modelId="{597D84A0-755C-467A-9062-329B48C2F15A}" type="presParOf" srcId="{D8E80E0A-3601-410F-9E83-7C2765FC5FA5}" destId="{C7C6D92B-372C-492C-9E46-A15B57DFEB5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F983ED-A949-4199-AD92-9971A5539D1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B8303FA-A30C-4AEE-9060-4467949B2F36}">
      <dgm:prSet phldrT="[Metin]" phldr="1"/>
      <dgm:spPr/>
      <dgm:t>
        <a:bodyPr/>
        <a:lstStyle/>
        <a:p>
          <a:endParaRPr lang="tr-TR" dirty="0"/>
        </a:p>
      </dgm:t>
    </dgm:pt>
    <dgm:pt modelId="{93EBE1EC-D1EA-4F0D-9551-E73C6F89E1D6}" type="parTrans" cxnId="{B05312A4-35B6-4EFE-85C0-78A81EF24F41}">
      <dgm:prSet/>
      <dgm:spPr/>
      <dgm:t>
        <a:bodyPr/>
        <a:lstStyle/>
        <a:p>
          <a:endParaRPr lang="tr-TR"/>
        </a:p>
      </dgm:t>
    </dgm:pt>
    <dgm:pt modelId="{3C64743F-7866-46F2-AD70-DC798D48A954}" type="sibTrans" cxnId="{B05312A4-35B6-4EFE-85C0-78A81EF24F41}">
      <dgm:prSet/>
      <dgm:spPr/>
      <dgm:t>
        <a:bodyPr/>
        <a:lstStyle/>
        <a:p>
          <a:endParaRPr lang="tr-TR"/>
        </a:p>
      </dgm:t>
    </dgm:pt>
    <dgm:pt modelId="{0F2C8D27-6AD7-4292-90BA-EFD4D0F39697}">
      <dgm:prSet/>
      <dgm:spPr/>
      <dgm:t>
        <a:bodyPr/>
        <a:lstStyle/>
        <a:p>
          <a:r>
            <a:rPr lang="tr-TR" dirty="0" err="1" smtClean="0"/>
            <a:t>Ekotoksikoloji</a:t>
          </a:r>
          <a:endParaRPr lang="tr-TR" dirty="0"/>
        </a:p>
      </dgm:t>
    </dgm:pt>
    <dgm:pt modelId="{4A6F99CF-FB58-4C03-9CC3-ACE9F4D8CDE5}" type="parTrans" cxnId="{A74F7586-588E-4B0D-906C-BC4B40BF88FC}">
      <dgm:prSet/>
      <dgm:spPr/>
      <dgm:t>
        <a:bodyPr/>
        <a:lstStyle/>
        <a:p>
          <a:endParaRPr lang="tr-TR"/>
        </a:p>
      </dgm:t>
    </dgm:pt>
    <dgm:pt modelId="{698A5DD0-1CEE-4484-BA0B-009EC4E87F22}" type="sibTrans" cxnId="{A74F7586-588E-4B0D-906C-BC4B40BF88FC}">
      <dgm:prSet/>
      <dgm:spPr/>
      <dgm:t>
        <a:bodyPr/>
        <a:lstStyle/>
        <a:p>
          <a:endParaRPr lang="tr-TR"/>
        </a:p>
      </dgm:t>
    </dgm:pt>
    <dgm:pt modelId="{81BFE0B9-A716-45E7-A3FC-EEB1A0DE41D0}">
      <dgm:prSet/>
      <dgm:spPr/>
      <dgm:t>
        <a:bodyPr/>
        <a:lstStyle/>
        <a:p>
          <a:r>
            <a:rPr lang="tr-TR" dirty="0" smtClean="0"/>
            <a:t>Moleküler </a:t>
          </a:r>
          <a:r>
            <a:rPr lang="tr-TR" dirty="0" err="1" smtClean="0"/>
            <a:t>Ekotoksikoloji</a:t>
          </a:r>
          <a:endParaRPr lang="tr-TR" dirty="0"/>
        </a:p>
      </dgm:t>
    </dgm:pt>
    <dgm:pt modelId="{FB02605D-BEFF-4DC5-B526-821F27A8DC12}" type="parTrans" cxnId="{D3149A64-353C-43F8-BCD5-EEBAE06CC88A}">
      <dgm:prSet/>
      <dgm:spPr/>
      <dgm:t>
        <a:bodyPr/>
        <a:lstStyle/>
        <a:p>
          <a:endParaRPr lang="tr-TR"/>
        </a:p>
      </dgm:t>
    </dgm:pt>
    <dgm:pt modelId="{C560E183-C6A6-424B-9F37-F17155FD9B24}" type="sibTrans" cxnId="{D3149A64-353C-43F8-BCD5-EEBAE06CC88A}">
      <dgm:prSet/>
      <dgm:spPr/>
      <dgm:t>
        <a:bodyPr/>
        <a:lstStyle/>
        <a:p>
          <a:endParaRPr lang="tr-TR"/>
        </a:p>
      </dgm:t>
    </dgm:pt>
    <dgm:pt modelId="{0C050935-EFFF-4D8B-8B54-427E1B5F49E1}">
      <dgm:prSet/>
      <dgm:spPr/>
      <dgm:t>
        <a:bodyPr/>
        <a:lstStyle/>
        <a:p>
          <a:r>
            <a:rPr lang="tr-TR" dirty="0" err="1" smtClean="0"/>
            <a:t>Ekotoksikoloji</a:t>
          </a:r>
          <a:endParaRPr lang="tr-TR" dirty="0"/>
        </a:p>
      </dgm:t>
    </dgm:pt>
    <dgm:pt modelId="{BC3AE778-1176-42E8-B3A3-B7662A4138D5}" type="parTrans" cxnId="{9FF61B50-3009-4975-A1D2-13B9E2675C89}">
      <dgm:prSet/>
      <dgm:spPr/>
    </dgm:pt>
    <dgm:pt modelId="{BF72F6F1-B702-439B-BC55-D0D17FBF545C}" type="sibTrans" cxnId="{9FF61B50-3009-4975-A1D2-13B9E2675C89}">
      <dgm:prSet/>
      <dgm:spPr/>
    </dgm:pt>
    <dgm:pt modelId="{0DD462CD-9566-45D3-890D-380A377EA620}" type="pres">
      <dgm:prSet presAssocID="{A2F983ED-A949-4199-AD92-9971A5539D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5EB80BF-08EE-4F95-B6E7-4E6415607927}" type="pres">
      <dgm:prSet presAssocID="{FB8303FA-A30C-4AEE-9060-4467949B2F36}" presName="composite" presStyleCnt="0"/>
      <dgm:spPr/>
    </dgm:pt>
    <dgm:pt modelId="{8EFF3937-4C2D-4B95-88CD-B9E723EB343E}" type="pres">
      <dgm:prSet presAssocID="{FB8303FA-A30C-4AEE-9060-4467949B2F36}" presName="parentText" presStyleLbl="alignNode1" presStyleIdx="0" presStyleCnt="2" custLinFactNeighborX="-3128" custLinFactNeighborY="-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BB243-A54B-4D19-B847-0F31BC9B802D}" type="pres">
      <dgm:prSet presAssocID="{FB8303FA-A30C-4AEE-9060-4467949B2F36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E8237E5-3D7F-4B97-AAD9-F7E79A478421}" type="pres">
      <dgm:prSet presAssocID="{3C64743F-7866-46F2-AD70-DC798D48A954}" presName="sp" presStyleCnt="0"/>
      <dgm:spPr/>
    </dgm:pt>
    <dgm:pt modelId="{FA32E63B-1260-470A-BB1A-A81BFC6C3E57}" type="pres">
      <dgm:prSet presAssocID="{0F2C8D27-6AD7-4292-90BA-EFD4D0F39697}" presName="composite" presStyleCnt="0"/>
      <dgm:spPr/>
    </dgm:pt>
    <dgm:pt modelId="{E275CB58-95E5-424E-A1F0-05ADB85986D4}" type="pres">
      <dgm:prSet presAssocID="{0F2C8D27-6AD7-4292-90BA-EFD4D0F3969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A1A0D4-6489-403D-AAED-6BFB0E71FB6C}" type="pres">
      <dgm:prSet presAssocID="{0F2C8D27-6AD7-4292-90BA-EFD4D0F3969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81B81D4-3EA5-4AAE-999B-F81D039D4CEA}" type="presOf" srcId="{81BFE0B9-A716-45E7-A3FC-EEB1A0DE41D0}" destId="{42ABB243-A54B-4D19-B847-0F31BC9B802D}" srcOrd="0" destOrd="0" presId="urn:microsoft.com/office/officeart/2005/8/layout/chevron2"/>
    <dgm:cxn modelId="{6C40EFA3-295F-413A-9BDA-297E9E45253E}" type="presOf" srcId="{0C050935-EFFF-4D8B-8B54-427E1B5F49E1}" destId="{DDA1A0D4-6489-403D-AAED-6BFB0E71FB6C}" srcOrd="0" destOrd="0" presId="urn:microsoft.com/office/officeart/2005/8/layout/chevron2"/>
    <dgm:cxn modelId="{0E990700-5B42-4F99-BC00-3A9EAB71D2F8}" type="presOf" srcId="{A2F983ED-A949-4199-AD92-9971A5539D1E}" destId="{0DD462CD-9566-45D3-890D-380A377EA620}" srcOrd="0" destOrd="0" presId="urn:microsoft.com/office/officeart/2005/8/layout/chevron2"/>
    <dgm:cxn modelId="{B05312A4-35B6-4EFE-85C0-78A81EF24F41}" srcId="{A2F983ED-A949-4199-AD92-9971A5539D1E}" destId="{FB8303FA-A30C-4AEE-9060-4467949B2F36}" srcOrd="0" destOrd="0" parTransId="{93EBE1EC-D1EA-4F0D-9551-E73C6F89E1D6}" sibTransId="{3C64743F-7866-46F2-AD70-DC798D48A954}"/>
    <dgm:cxn modelId="{CB04E2ED-F255-4686-B0A8-A966722A5FE2}" type="presOf" srcId="{FB8303FA-A30C-4AEE-9060-4467949B2F36}" destId="{8EFF3937-4C2D-4B95-88CD-B9E723EB343E}" srcOrd="0" destOrd="0" presId="urn:microsoft.com/office/officeart/2005/8/layout/chevron2"/>
    <dgm:cxn modelId="{D3149A64-353C-43F8-BCD5-EEBAE06CC88A}" srcId="{FB8303FA-A30C-4AEE-9060-4467949B2F36}" destId="{81BFE0B9-A716-45E7-A3FC-EEB1A0DE41D0}" srcOrd="0" destOrd="0" parTransId="{FB02605D-BEFF-4DC5-B526-821F27A8DC12}" sibTransId="{C560E183-C6A6-424B-9F37-F17155FD9B24}"/>
    <dgm:cxn modelId="{A74F7586-588E-4B0D-906C-BC4B40BF88FC}" srcId="{A2F983ED-A949-4199-AD92-9971A5539D1E}" destId="{0F2C8D27-6AD7-4292-90BA-EFD4D0F39697}" srcOrd="1" destOrd="0" parTransId="{4A6F99CF-FB58-4C03-9CC3-ACE9F4D8CDE5}" sibTransId="{698A5DD0-1CEE-4484-BA0B-009EC4E87F22}"/>
    <dgm:cxn modelId="{9FF61B50-3009-4975-A1D2-13B9E2675C89}" srcId="{0F2C8D27-6AD7-4292-90BA-EFD4D0F39697}" destId="{0C050935-EFFF-4D8B-8B54-427E1B5F49E1}" srcOrd="0" destOrd="0" parTransId="{BC3AE778-1176-42E8-B3A3-B7662A4138D5}" sibTransId="{BF72F6F1-B702-439B-BC55-D0D17FBF545C}"/>
    <dgm:cxn modelId="{BD5DA3DB-601A-45F7-A2E3-103D77908CB1}" type="presOf" srcId="{0F2C8D27-6AD7-4292-90BA-EFD4D0F39697}" destId="{E275CB58-95E5-424E-A1F0-05ADB85986D4}" srcOrd="0" destOrd="0" presId="urn:microsoft.com/office/officeart/2005/8/layout/chevron2"/>
    <dgm:cxn modelId="{96BA1546-8D5A-45F2-A590-4D0BE0C0B5CE}" type="presParOf" srcId="{0DD462CD-9566-45D3-890D-380A377EA620}" destId="{C5EB80BF-08EE-4F95-B6E7-4E6415607927}" srcOrd="0" destOrd="0" presId="urn:microsoft.com/office/officeart/2005/8/layout/chevron2"/>
    <dgm:cxn modelId="{C7A36E88-1437-4CC7-BFAD-DDC276AC117B}" type="presParOf" srcId="{C5EB80BF-08EE-4F95-B6E7-4E6415607927}" destId="{8EFF3937-4C2D-4B95-88CD-B9E723EB343E}" srcOrd="0" destOrd="0" presId="urn:microsoft.com/office/officeart/2005/8/layout/chevron2"/>
    <dgm:cxn modelId="{033BADF8-0BE1-418D-BA9E-2B1F2C843505}" type="presParOf" srcId="{C5EB80BF-08EE-4F95-B6E7-4E6415607927}" destId="{42ABB243-A54B-4D19-B847-0F31BC9B802D}" srcOrd="1" destOrd="0" presId="urn:microsoft.com/office/officeart/2005/8/layout/chevron2"/>
    <dgm:cxn modelId="{13AFD34F-4F63-46A9-B5CC-ACC6E25EABAF}" type="presParOf" srcId="{0DD462CD-9566-45D3-890D-380A377EA620}" destId="{5E8237E5-3D7F-4B97-AAD9-F7E79A478421}" srcOrd="1" destOrd="0" presId="urn:microsoft.com/office/officeart/2005/8/layout/chevron2"/>
    <dgm:cxn modelId="{402C3A39-C48E-4E33-A0FB-0EE8AA86F5D3}" type="presParOf" srcId="{0DD462CD-9566-45D3-890D-380A377EA620}" destId="{FA32E63B-1260-470A-BB1A-A81BFC6C3E57}" srcOrd="2" destOrd="0" presId="urn:microsoft.com/office/officeart/2005/8/layout/chevron2"/>
    <dgm:cxn modelId="{887F4797-8D46-4DCA-9B27-1202DB35D6A5}" type="presParOf" srcId="{FA32E63B-1260-470A-BB1A-A81BFC6C3E57}" destId="{E275CB58-95E5-424E-A1F0-05ADB85986D4}" srcOrd="0" destOrd="0" presId="urn:microsoft.com/office/officeart/2005/8/layout/chevron2"/>
    <dgm:cxn modelId="{15A02CB5-1EA4-4327-A867-7D6E0ED94329}" type="presParOf" srcId="{FA32E63B-1260-470A-BB1A-A81BFC6C3E57}" destId="{DDA1A0D4-6489-403D-AAED-6BFB0E71FB6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6999BC-373F-4838-BA68-1A560CA724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41EA90E-8210-49EF-AE9F-67A529344A82}">
      <dgm:prSet phldrT="[Metin]" phldr="1"/>
      <dgm:spPr/>
      <dgm:t>
        <a:bodyPr/>
        <a:lstStyle/>
        <a:p>
          <a:endParaRPr lang="tr-TR"/>
        </a:p>
      </dgm:t>
    </dgm:pt>
    <dgm:pt modelId="{295B17B4-92A1-43F7-8ACA-355B6809E57B}" type="parTrans" cxnId="{632E3DCA-0F95-4FF5-9AEF-8F84CD18E3E8}">
      <dgm:prSet/>
      <dgm:spPr/>
      <dgm:t>
        <a:bodyPr/>
        <a:lstStyle/>
        <a:p>
          <a:endParaRPr lang="tr-TR"/>
        </a:p>
      </dgm:t>
    </dgm:pt>
    <dgm:pt modelId="{62474A1D-2798-4497-B2C5-ABCA6DC4ADF3}" type="sibTrans" cxnId="{632E3DCA-0F95-4FF5-9AEF-8F84CD18E3E8}">
      <dgm:prSet/>
      <dgm:spPr/>
      <dgm:t>
        <a:bodyPr/>
        <a:lstStyle/>
        <a:p>
          <a:endParaRPr lang="tr-TR"/>
        </a:p>
      </dgm:t>
    </dgm:pt>
    <dgm:pt modelId="{A6551DD7-3244-4D99-B6E5-058522F9CBC3}">
      <dgm:prSet phldrT="[Metin]"/>
      <dgm:spPr/>
      <dgm:t>
        <a:bodyPr/>
        <a:lstStyle/>
        <a:p>
          <a:endParaRPr lang="tr-TR" dirty="0"/>
        </a:p>
      </dgm:t>
    </dgm:pt>
    <dgm:pt modelId="{492AEA9F-12C2-439D-A91E-01C53315788A}" type="parTrans" cxnId="{C09732F8-C00A-4D34-B578-C662926611A7}">
      <dgm:prSet/>
      <dgm:spPr/>
      <dgm:t>
        <a:bodyPr/>
        <a:lstStyle/>
        <a:p>
          <a:endParaRPr lang="tr-TR"/>
        </a:p>
      </dgm:t>
    </dgm:pt>
    <dgm:pt modelId="{1E143022-44D8-4EE7-9ABA-6758FBF261AF}" type="sibTrans" cxnId="{C09732F8-C00A-4D34-B578-C662926611A7}">
      <dgm:prSet/>
      <dgm:spPr/>
      <dgm:t>
        <a:bodyPr/>
        <a:lstStyle/>
        <a:p>
          <a:endParaRPr lang="tr-TR"/>
        </a:p>
      </dgm:t>
    </dgm:pt>
    <dgm:pt modelId="{11649762-E807-44B8-B55B-B45BDD66530D}">
      <dgm:prSet phldrT="[Metin]"/>
      <dgm:spPr/>
      <dgm:t>
        <a:bodyPr/>
        <a:lstStyle/>
        <a:p>
          <a:r>
            <a:rPr lang="tr-TR" b="0" i="0" dirty="0" smtClean="0"/>
            <a:t>Halk Sağlığı</a:t>
          </a:r>
          <a:endParaRPr lang="tr-TR" dirty="0"/>
        </a:p>
      </dgm:t>
    </dgm:pt>
    <dgm:pt modelId="{8DB46AB2-A3EE-449E-866D-A70227A1A511}" type="parTrans" cxnId="{8032B6E3-9CEE-44BA-BF85-7503BD2DBBF6}">
      <dgm:prSet/>
      <dgm:spPr/>
      <dgm:t>
        <a:bodyPr/>
        <a:lstStyle/>
        <a:p>
          <a:endParaRPr lang="tr-TR"/>
        </a:p>
      </dgm:t>
    </dgm:pt>
    <dgm:pt modelId="{0C90BE22-4FB9-4ECA-B0C4-DEC757A8F349}" type="sibTrans" cxnId="{8032B6E3-9CEE-44BA-BF85-7503BD2DBBF6}">
      <dgm:prSet/>
      <dgm:spPr/>
      <dgm:t>
        <a:bodyPr/>
        <a:lstStyle/>
        <a:p>
          <a:endParaRPr lang="tr-TR"/>
        </a:p>
      </dgm:t>
    </dgm:pt>
    <dgm:pt modelId="{2D73DC16-C880-41D8-AE60-9E4D66C18160}">
      <dgm:prSet phldrT="[Metin]" phldr="1"/>
      <dgm:spPr/>
      <dgm:t>
        <a:bodyPr/>
        <a:lstStyle/>
        <a:p>
          <a:endParaRPr lang="tr-TR" dirty="0"/>
        </a:p>
      </dgm:t>
    </dgm:pt>
    <dgm:pt modelId="{C517051C-2287-4382-B9B0-5BCCFDAC2B0C}" type="parTrans" cxnId="{5AF561B2-F473-45DB-AD2A-0D336E0C14AD}">
      <dgm:prSet/>
      <dgm:spPr/>
      <dgm:t>
        <a:bodyPr/>
        <a:lstStyle/>
        <a:p>
          <a:endParaRPr lang="tr-TR"/>
        </a:p>
      </dgm:t>
    </dgm:pt>
    <dgm:pt modelId="{D4BF1FCC-6412-48FA-AE84-E716CC5D311D}" type="sibTrans" cxnId="{5AF561B2-F473-45DB-AD2A-0D336E0C14AD}">
      <dgm:prSet/>
      <dgm:spPr/>
      <dgm:t>
        <a:bodyPr/>
        <a:lstStyle/>
        <a:p>
          <a:endParaRPr lang="tr-TR"/>
        </a:p>
      </dgm:t>
    </dgm:pt>
    <dgm:pt modelId="{33A75050-65E9-49C4-B7E4-DFD4D77DF3C7}">
      <dgm:prSet phldrT="[Metin]"/>
      <dgm:spPr/>
      <dgm:t>
        <a:bodyPr/>
        <a:lstStyle/>
        <a:p>
          <a:endParaRPr lang="tr-TR" dirty="0"/>
        </a:p>
      </dgm:t>
    </dgm:pt>
    <dgm:pt modelId="{D4502CC4-944A-441B-B694-F3CBAA90C361}" type="parTrans" cxnId="{22FDFBE7-5AFF-4CB2-B3B4-81C050CEB10F}">
      <dgm:prSet/>
      <dgm:spPr/>
      <dgm:t>
        <a:bodyPr/>
        <a:lstStyle/>
        <a:p>
          <a:endParaRPr lang="tr-TR"/>
        </a:p>
      </dgm:t>
    </dgm:pt>
    <dgm:pt modelId="{7F1AB5C6-D771-4C88-B897-9604F393C442}" type="sibTrans" cxnId="{22FDFBE7-5AFF-4CB2-B3B4-81C050CEB10F}">
      <dgm:prSet/>
      <dgm:spPr/>
      <dgm:t>
        <a:bodyPr/>
        <a:lstStyle/>
        <a:p>
          <a:endParaRPr lang="tr-TR"/>
        </a:p>
      </dgm:t>
    </dgm:pt>
    <dgm:pt modelId="{33AFC5C2-A393-43B9-B5E1-D2C06F4B61A4}">
      <dgm:prSet phldrT="[Metin]"/>
      <dgm:spPr/>
      <dgm:t>
        <a:bodyPr/>
        <a:lstStyle/>
        <a:p>
          <a:r>
            <a:rPr lang="nn-NO" b="0" i="0" dirty="0" smtClean="0"/>
            <a:t>Deterjan, gıda içecek, tekstil, nişasta, deri, süt endüstrisi ve fermentasyon teknolojileri</a:t>
          </a:r>
          <a:endParaRPr lang="tr-TR" dirty="0"/>
        </a:p>
      </dgm:t>
    </dgm:pt>
    <dgm:pt modelId="{48A15CBE-43B1-46B6-9228-A1BB63026B16}" type="parTrans" cxnId="{CD71E2E4-2E73-49FA-B1DB-AF9875ECEC2D}">
      <dgm:prSet/>
      <dgm:spPr/>
      <dgm:t>
        <a:bodyPr/>
        <a:lstStyle/>
        <a:p>
          <a:endParaRPr lang="tr-TR"/>
        </a:p>
      </dgm:t>
    </dgm:pt>
    <dgm:pt modelId="{307C3A36-1644-4080-8BDD-B2767605471A}" type="sibTrans" cxnId="{CD71E2E4-2E73-49FA-B1DB-AF9875ECEC2D}">
      <dgm:prSet/>
      <dgm:spPr/>
      <dgm:t>
        <a:bodyPr/>
        <a:lstStyle/>
        <a:p>
          <a:endParaRPr lang="tr-TR"/>
        </a:p>
      </dgm:t>
    </dgm:pt>
    <dgm:pt modelId="{83422CB1-946E-4691-B973-C982BA6724D2}">
      <dgm:prSet phldrT="[Metin]" phldr="1"/>
      <dgm:spPr/>
      <dgm:t>
        <a:bodyPr/>
        <a:lstStyle/>
        <a:p>
          <a:endParaRPr lang="tr-TR" dirty="0"/>
        </a:p>
      </dgm:t>
    </dgm:pt>
    <dgm:pt modelId="{D3049680-0823-4B14-B83E-0FE6AACAF4D2}" type="parTrans" cxnId="{3D610385-877F-46D9-85C1-A2BC7D21A05A}">
      <dgm:prSet/>
      <dgm:spPr/>
      <dgm:t>
        <a:bodyPr/>
        <a:lstStyle/>
        <a:p>
          <a:endParaRPr lang="tr-TR"/>
        </a:p>
      </dgm:t>
    </dgm:pt>
    <dgm:pt modelId="{8D1A3F8A-4C9B-4650-B939-DD607BCC61CF}" type="sibTrans" cxnId="{3D610385-877F-46D9-85C1-A2BC7D21A05A}">
      <dgm:prSet/>
      <dgm:spPr/>
      <dgm:t>
        <a:bodyPr/>
        <a:lstStyle/>
        <a:p>
          <a:endParaRPr lang="tr-TR"/>
        </a:p>
      </dgm:t>
    </dgm:pt>
    <dgm:pt modelId="{5720B562-9E47-4C12-97D4-C704CC5264F6}">
      <dgm:prSet phldrT="[Metin]"/>
      <dgm:spPr/>
      <dgm:t>
        <a:bodyPr/>
        <a:lstStyle/>
        <a:p>
          <a:endParaRPr lang="tr-TR" dirty="0"/>
        </a:p>
      </dgm:t>
    </dgm:pt>
    <dgm:pt modelId="{3ED9712E-D9F6-406A-AF90-D1815A848B6C}" type="parTrans" cxnId="{3A2DDC05-4F59-4279-B81A-7EE342A2B108}">
      <dgm:prSet/>
      <dgm:spPr/>
      <dgm:t>
        <a:bodyPr/>
        <a:lstStyle/>
        <a:p>
          <a:endParaRPr lang="tr-TR"/>
        </a:p>
      </dgm:t>
    </dgm:pt>
    <dgm:pt modelId="{FC519028-6111-4D0A-B871-092DCF42948B}" type="sibTrans" cxnId="{3A2DDC05-4F59-4279-B81A-7EE342A2B108}">
      <dgm:prSet/>
      <dgm:spPr/>
      <dgm:t>
        <a:bodyPr/>
        <a:lstStyle/>
        <a:p>
          <a:endParaRPr lang="tr-TR"/>
        </a:p>
      </dgm:t>
    </dgm:pt>
    <dgm:pt modelId="{7E98DB5C-CCF9-4BC5-9197-19906E253F63}">
      <dgm:prSet phldrT="[Metin]"/>
      <dgm:spPr/>
      <dgm:t>
        <a:bodyPr/>
        <a:lstStyle/>
        <a:p>
          <a:r>
            <a:rPr lang="tr-TR" b="0" i="0" dirty="0" err="1" smtClean="0"/>
            <a:t>Farmösotik</a:t>
          </a:r>
          <a:r>
            <a:rPr lang="tr-TR" b="0" i="0" dirty="0" smtClean="0"/>
            <a:t> Endüstrisi</a:t>
          </a:r>
          <a:endParaRPr lang="tr-TR" dirty="0"/>
        </a:p>
      </dgm:t>
    </dgm:pt>
    <dgm:pt modelId="{0C95B120-7CD5-4644-ADD2-DD544E7727C0}" type="parTrans" cxnId="{4C764B47-B043-40B0-869A-51E17A403976}">
      <dgm:prSet/>
      <dgm:spPr/>
      <dgm:t>
        <a:bodyPr/>
        <a:lstStyle/>
        <a:p>
          <a:endParaRPr lang="tr-TR"/>
        </a:p>
      </dgm:t>
    </dgm:pt>
    <dgm:pt modelId="{1A25CBE0-E06D-4F4D-86B6-F1C2571D6403}" type="sibTrans" cxnId="{4C764B47-B043-40B0-869A-51E17A403976}">
      <dgm:prSet/>
      <dgm:spPr/>
      <dgm:t>
        <a:bodyPr/>
        <a:lstStyle/>
        <a:p>
          <a:endParaRPr lang="tr-TR"/>
        </a:p>
      </dgm:t>
    </dgm:pt>
    <dgm:pt modelId="{7869CCB1-4E76-4A74-BD5A-6A2AD10EF450}">
      <dgm:prSet/>
      <dgm:spPr/>
      <dgm:t>
        <a:bodyPr/>
        <a:lstStyle/>
        <a:p>
          <a:r>
            <a:rPr lang="tr-TR" b="0" i="0" smtClean="0"/>
            <a:t>Tüp bebek merkezleri</a:t>
          </a:r>
          <a:endParaRPr lang="tr-TR"/>
        </a:p>
      </dgm:t>
    </dgm:pt>
    <dgm:pt modelId="{B3AC1043-8F5F-40D4-9670-0CCFD8CE11EB}" type="parTrans" cxnId="{94115612-454B-468C-A550-935C296E03D0}">
      <dgm:prSet/>
      <dgm:spPr/>
    </dgm:pt>
    <dgm:pt modelId="{7D1BD7E0-71E1-41F7-A17E-179448BFAEF4}" type="sibTrans" cxnId="{94115612-454B-468C-A550-935C296E03D0}">
      <dgm:prSet/>
      <dgm:spPr/>
    </dgm:pt>
    <dgm:pt modelId="{074717C0-B2F7-49B8-8BB1-FE92A799D480}">
      <dgm:prSet/>
      <dgm:spPr/>
      <dgm:t>
        <a:bodyPr/>
        <a:lstStyle/>
        <a:p>
          <a:r>
            <a:rPr lang="tr-TR" b="0" i="0" smtClean="0"/>
            <a:t>Biyolojik mücadele</a:t>
          </a:r>
          <a:endParaRPr lang="tr-TR"/>
        </a:p>
      </dgm:t>
    </dgm:pt>
    <dgm:pt modelId="{F17C876A-BD21-48C8-8F31-9402FF2C15E3}" type="parTrans" cxnId="{4CC04B9D-0F97-4F91-9A65-F4B2D8E449F4}">
      <dgm:prSet/>
      <dgm:spPr/>
    </dgm:pt>
    <dgm:pt modelId="{79C42EB8-3D70-486B-B7E7-4B154CFFEF03}" type="sibTrans" cxnId="{4CC04B9D-0F97-4F91-9A65-F4B2D8E449F4}">
      <dgm:prSet/>
      <dgm:spPr/>
    </dgm:pt>
    <dgm:pt modelId="{B3853E80-3790-437B-8466-C9F1C6F00B4A}">
      <dgm:prSet/>
      <dgm:spPr/>
      <dgm:t>
        <a:bodyPr/>
        <a:lstStyle/>
        <a:p>
          <a:r>
            <a:rPr lang="tr-TR" b="0" i="0" smtClean="0"/>
            <a:t>Sürdürülebilir tarımsal üretim</a:t>
          </a:r>
          <a:endParaRPr lang="tr-TR"/>
        </a:p>
      </dgm:t>
    </dgm:pt>
    <dgm:pt modelId="{329CF2A5-FCD3-4428-B817-FE242778FDD0}" type="parTrans" cxnId="{40E5FAEB-CAE9-4408-9C22-FB086915A21E}">
      <dgm:prSet/>
      <dgm:spPr/>
    </dgm:pt>
    <dgm:pt modelId="{98788504-BEEE-48E9-907C-9D333811FA01}" type="sibTrans" cxnId="{40E5FAEB-CAE9-4408-9C22-FB086915A21E}">
      <dgm:prSet/>
      <dgm:spPr/>
    </dgm:pt>
    <dgm:pt modelId="{661343FF-B9CF-4656-9C75-839344D32E6B}">
      <dgm:prSet phldrT="[Metin]"/>
      <dgm:spPr/>
      <dgm:t>
        <a:bodyPr/>
        <a:lstStyle/>
        <a:p>
          <a:endParaRPr lang="tr-TR"/>
        </a:p>
      </dgm:t>
    </dgm:pt>
    <dgm:pt modelId="{56F489F6-8EBD-4787-98DE-A4D05A827ACD}" type="parTrans" cxnId="{1725617A-00BF-4ED3-B8E9-12C7BA6FF9E2}">
      <dgm:prSet/>
      <dgm:spPr/>
    </dgm:pt>
    <dgm:pt modelId="{22BDD0F6-F00B-4BC6-973B-0AD2DD3AAB55}" type="sibTrans" cxnId="{1725617A-00BF-4ED3-B8E9-12C7BA6FF9E2}">
      <dgm:prSet/>
      <dgm:spPr/>
    </dgm:pt>
    <dgm:pt modelId="{B4393B9E-1463-4C86-B3BE-B48F5A2066ED}">
      <dgm:prSet/>
      <dgm:spPr/>
      <dgm:t>
        <a:bodyPr/>
        <a:lstStyle/>
        <a:p>
          <a:r>
            <a:rPr lang="tr-TR" dirty="0" smtClean="0"/>
            <a:t>Çevre koruma, ormancılık</a:t>
          </a:r>
          <a:endParaRPr lang="tr-TR" dirty="0"/>
        </a:p>
      </dgm:t>
    </dgm:pt>
    <dgm:pt modelId="{707B7653-D82A-4D37-80CE-1C93C1E8E8FE}" type="parTrans" cxnId="{09FD19FA-0D0A-4431-9CA2-0272FDA2230C}">
      <dgm:prSet/>
      <dgm:spPr/>
    </dgm:pt>
    <dgm:pt modelId="{95764BAF-CBE5-4D2D-B07F-0F25F67E76D8}" type="sibTrans" cxnId="{09FD19FA-0D0A-4431-9CA2-0272FDA2230C}">
      <dgm:prSet/>
      <dgm:spPr/>
    </dgm:pt>
    <dgm:pt modelId="{F340FBE9-7496-4AC5-BF9E-29DFF8B44A60}">
      <dgm:prSet phldrT="[Metin]"/>
      <dgm:spPr/>
      <dgm:t>
        <a:bodyPr/>
        <a:lstStyle/>
        <a:p>
          <a:endParaRPr lang="tr-TR" dirty="0"/>
        </a:p>
      </dgm:t>
    </dgm:pt>
    <dgm:pt modelId="{DFC8096D-7781-4619-88E8-0011361359CC}" type="parTrans" cxnId="{A5075443-3100-4E07-9B87-3B77EFBE3C25}">
      <dgm:prSet/>
      <dgm:spPr/>
    </dgm:pt>
    <dgm:pt modelId="{30EB6EFA-CD77-4D9E-BAEF-25B5897B8198}" type="sibTrans" cxnId="{A5075443-3100-4E07-9B87-3B77EFBE3C25}">
      <dgm:prSet/>
      <dgm:spPr/>
    </dgm:pt>
    <dgm:pt modelId="{6B2B08DC-C619-42AE-9AC7-7BF29E0743AB}">
      <dgm:prSet/>
      <dgm:spPr/>
      <dgm:t>
        <a:bodyPr/>
        <a:lstStyle/>
        <a:p>
          <a:r>
            <a:rPr lang="tr-TR" dirty="0" smtClean="0"/>
            <a:t>Kentsel ve kırsal planlama</a:t>
          </a:r>
          <a:endParaRPr lang="tr-TR" dirty="0"/>
        </a:p>
      </dgm:t>
    </dgm:pt>
    <dgm:pt modelId="{D2CEF61D-CBD6-46D2-A418-F2E8ADC9D394}" type="parTrans" cxnId="{C85C917D-5888-49C0-8AC5-3910B6956207}">
      <dgm:prSet/>
      <dgm:spPr/>
    </dgm:pt>
    <dgm:pt modelId="{AE59978A-4B3C-4FF9-8B2E-0D253C01872F}" type="sibTrans" cxnId="{C85C917D-5888-49C0-8AC5-3910B6956207}">
      <dgm:prSet/>
      <dgm:spPr/>
    </dgm:pt>
    <dgm:pt modelId="{7D692F92-9581-4CA7-8D43-018545DA8BFC}">
      <dgm:prSet phldrT="[Metin]"/>
      <dgm:spPr/>
      <dgm:t>
        <a:bodyPr/>
        <a:lstStyle/>
        <a:p>
          <a:endParaRPr lang="tr-TR" dirty="0"/>
        </a:p>
      </dgm:t>
    </dgm:pt>
    <dgm:pt modelId="{BA4E3093-8D52-4F32-9472-E097C03795AE}" type="parTrans" cxnId="{AADCB9C9-38B0-487A-BE5E-DF9E4BDA3404}">
      <dgm:prSet/>
      <dgm:spPr/>
    </dgm:pt>
    <dgm:pt modelId="{C776EC1C-ACA7-4983-B615-AC117008C7BA}" type="sibTrans" cxnId="{AADCB9C9-38B0-487A-BE5E-DF9E4BDA3404}">
      <dgm:prSet/>
      <dgm:spPr/>
    </dgm:pt>
    <dgm:pt modelId="{BB4A19AA-0100-4520-AB22-69A0549772E0}">
      <dgm:prSet/>
      <dgm:spPr/>
      <dgm:t>
        <a:bodyPr/>
        <a:lstStyle/>
        <a:p>
          <a:r>
            <a:rPr lang="tr-TR" dirty="0" err="1" smtClean="0"/>
            <a:t>Biyoteknoloji</a:t>
          </a:r>
          <a:r>
            <a:rPr lang="tr-TR" dirty="0" smtClean="0"/>
            <a:t> merkezleri</a:t>
          </a:r>
          <a:endParaRPr lang="tr-TR" dirty="0"/>
        </a:p>
      </dgm:t>
    </dgm:pt>
    <dgm:pt modelId="{454D3746-6E51-410E-905F-CA2322F0CD88}" type="parTrans" cxnId="{CD06F53D-9604-4980-B8A5-C2CD10C061A7}">
      <dgm:prSet/>
      <dgm:spPr/>
    </dgm:pt>
    <dgm:pt modelId="{22107928-1787-4DDC-AAD2-23A63FE56EBB}" type="sibTrans" cxnId="{CD06F53D-9604-4980-B8A5-C2CD10C061A7}">
      <dgm:prSet/>
      <dgm:spPr/>
    </dgm:pt>
    <dgm:pt modelId="{94594DA8-D9F4-4B13-957E-51A7C91A876E}" type="pres">
      <dgm:prSet presAssocID="{D66999BC-373F-4838-BA68-1A560CA724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A6A6EE6-6734-41C2-AB3B-BC522C5001C4}" type="pres">
      <dgm:prSet presAssocID="{F41EA90E-8210-49EF-AE9F-67A529344A82}" presName="composite" presStyleCnt="0"/>
      <dgm:spPr/>
    </dgm:pt>
    <dgm:pt modelId="{70C86907-131D-43C3-9D89-2F860A28C97D}" type="pres">
      <dgm:prSet presAssocID="{F41EA90E-8210-49EF-AE9F-67A529344A82}" presName="parentText" presStyleLbl="align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6D952A-2196-4989-8DBE-7CB8065D4E86}" type="pres">
      <dgm:prSet presAssocID="{F41EA90E-8210-49EF-AE9F-67A529344A82}" presName="descendantText" presStyleLbl="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67C9C1-58F4-4FDB-9A77-31313B93067B}" type="pres">
      <dgm:prSet presAssocID="{62474A1D-2798-4497-B2C5-ABCA6DC4ADF3}" presName="sp" presStyleCnt="0"/>
      <dgm:spPr/>
    </dgm:pt>
    <dgm:pt modelId="{A95B0772-DB1F-4CC9-8305-6DCBD67D674A}" type="pres">
      <dgm:prSet presAssocID="{A6551DD7-3244-4D99-B6E5-058522F9CBC3}" presName="composite" presStyleCnt="0"/>
      <dgm:spPr/>
    </dgm:pt>
    <dgm:pt modelId="{DD47AA33-C37E-4662-8124-D0292205100C}" type="pres">
      <dgm:prSet presAssocID="{A6551DD7-3244-4D99-B6E5-058522F9CBC3}" presName="parentText" presStyleLbl="align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96AD4FA-9D5F-4DDF-AA0E-BFBBFE581DEB}" type="pres">
      <dgm:prSet presAssocID="{A6551DD7-3244-4D99-B6E5-058522F9CBC3}" presName="descendantText" presStyleLbl="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819E4-C4BF-472B-A228-BBBCC36E090C}" type="pres">
      <dgm:prSet presAssocID="{1E143022-44D8-4EE7-9ABA-6758FBF261AF}" presName="sp" presStyleCnt="0"/>
      <dgm:spPr/>
    </dgm:pt>
    <dgm:pt modelId="{782E65FE-C16E-442C-895D-6C309618E4DB}" type="pres">
      <dgm:prSet presAssocID="{2D73DC16-C880-41D8-AE60-9E4D66C18160}" presName="composite" presStyleCnt="0"/>
      <dgm:spPr/>
    </dgm:pt>
    <dgm:pt modelId="{AAC1B980-B775-41BB-8D38-ACA81798DED3}" type="pres">
      <dgm:prSet presAssocID="{2D73DC16-C880-41D8-AE60-9E4D66C18160}" presName="parentText" presStyleLbl="align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E0C98F-BE59-4E2E-B454-A4F80D2AA184}" type="pres">
      <dgm:prSet presAssocID="{2D73DC16-C880-41D8-AE60-9E4D66C18160}" presName="descendantText" presStyleLbl="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DD992B-D418-4345-865C-61AF9AFFB13D}" type="pres">
      <dgm:prSet presAssocID="{D4BF1FCC-6412-48FA-AE84-E716CC5D311D}" presName="sp" presStyleCnt="0"/>
      <dgm:spPr/>
    </dgm:pt>
    <dgm:pt modelId="{8D1FABD6-2849-439A-95C5-FDD8B22862A4}" type="pres">
      <dgm:prSet presAssocID="{7D692F92-9581-4CA7-8D43-018545DA8BFC}" presName="composite" presStyleCnt="0"/>
      <dgm:spPr/>
    </dgm:pt>
    <dgm:pt modelId="{3C3DF539-B56A-4035-8CB0-6582412F3E25}" type="pres">
      <dgm:prSet presAssocID="{7D692F92-9581-4CA7-8D43-018545DA8BFC}" presName="parentText" presStyleLbl="align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D2B0BD-4045-4F3D-948C-7C1DD66D3CD5}" type="pres">
      <dgm:prSet presAssocID="{7D692F92-9581-4CA7-8D43-018545DA8BFC}" presName="descendantText" presStyleLbl="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9A11B86-7E3D-4DC5-A153-0EE9B5709FC8}" type="pres">
      <dgm:prSet presAssocID="{C776EC1C-ACA7-4983-B615-AC117008C7BA}" presName="sp" presStyleCnt="0"/>
      <dgm:spPr/>
    </dgm:pt>
    <dgm:pt modelId="{C027989F-198F-4016-9029-FC7AE22A5AB0}" type="pres">
      <dgm:prSet presAssocID="{33A75050-65E9-49C4-B7E4-DFD4D77DF3C7}" presName="composite" presStyleCnt="0"/>
      <dgm:spPr/>
    </dgm:pt>
    <dgm:pt modelId="{110830EB-1FA7-4EA5-93A0-CD56954BCFED}" type="pres">
      <dgm:prSet presAssocID="{33A75050-65E9-49C4-B7E4-DFD4D77DF3C7}" presName="parentText" presStyleLbl="align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61EC9F-8279-468C-BF25-51D7D638FCCC}" type="pres">
      <dgm:prSet presAssocID="{33A75050-65E9-49C4-B7E4-DFD4D77DF3C7}" presName="descendantText" presStyleLbl="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322BAF-DFB0-490C-A5D2-B3A3505E0FBA}" type="pres">
      <dgm:prSet presAssocID="{7F1AB5C6-D771-4C88-B897-9604F393C442}" presName="sp" presStyleCnt="0"/>
      <dgm:spPr/>
    </dgm:pt>
    <dgm:pt modelId="{ED82DAB7-5D4B-4D36-856E-368D586928AE}" type="pres">
      <dgm:prSet presAssocID="{83422CB1-946E-4691-B973-C982BA6724D2}" presName="composite" presStyleCnt="0"/>
      <dgm:spPr/>
    </dgm:pt>
    <dgm:pt modelId="{35EB4F4C-11DB-401E-876F-DE8E922DD804}" type="pres">
      <dgm:prSet presAssocID="{83422CB1-946E-4691-B973-C982BA6724D2}" presName="parentText" presStyleLbl="align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AD18C4-D89E-4DD5-B42A-6FF8115D42BE}" type="pres">
      <dgm:prSet presAssocID="{83422CB1-946E-4691-B973-C982BA6724D2}" presName="descendantText" presStyleLbl="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71DDA4-AD24-413E-A4B5-2D2733C04396}" type="pres">
      <dgm:prSet presAssocID="{8D1A3F8A-4C9B-4650-B939-DD607BCC61CF}" presName="sp" presStyleCnt="0"/>
      <dgm:spPr/>
    </dgm:pt>
    <dgm:pt modelId="{467C8EEC-47A9-4479-A9DE-50887FB36A2F}" type="pres">
      <dgm:prSet presAssocID="{F340FBE9-7496-4AC5-BF9E-29DFF8B44A60}" presName="composite" presStyleCnt="0"/>
      <dgm:spPr/>
    </dgm:pt>
    <dgm:pt modelId="{DF894FA9-80A6-43D4-B57C-F57D19D2261C}" type="pres">
      <dgm:prSet presAssocID="{F340FBE9-7496-4AC5-BF9E-29DFF8B44A60}" presName="parentText" presStyleLbl="align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4462E0-B7D7-4B36-AA22-7001807CFB7E}" type="pres">
      <dgm:prSet presAssocID="{F340FBE9-7496-4AC5-BF9E-29DFF8B44A60}" presName="descendantText" presStyleLbl="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38A5AF-FAAB-48B7-9C7F-D801B5B5C278}" type="pres">
      <dgm:prSet presAssocID="{30EB6EFA-CD77-4D9E-BAEF-25B5897B8198}" presName="sp" presStyleCnt="0"/>
      <dgm:spPr/>
    </dgm:pt>
    <dgm:pt modelId="{FF5F3FCF-A24F-44F3-93BB-BCA610C68DE7}" type="pres">
      <dgm:prSet presAssocID="{661343FF-B9CF-4656-9C75-839344D32E6B}" presName="composite" presStyleCnt="0"/>
      <dgm:spPr/>
    </dgm:pt>
    <dgm:pt modelId="{2181E9AF-6AC7-422D-8E0D-7D05BA03505A}" type="pres">
      <dgm:prSet presAssocID="{661343FF-B9CF-4656-9C75-839344D32E6B}" presName="parentText" presStyleLbl="align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BF96D91-3143-4EB5-854F-CF53A99E3FDE}" type="pres">
      <dgm:prSet presAssocID="{661343FF-B9CF-4656-9C75-839344D32E6B}" presName="descendantText" presStyleLbl="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26F9A39-8AFD-4545-A954-E3C21D85C7F9}" type="pres">
      <dgm:prSet presAssocID="{22BDD0F6-F00B-4BC6-973B-0AD2DD3AAB55}" presName="sp" presStyleCnt="0"/>
      <dgm:spPr/>
    </dgm:pt>
    <dgm:pt modelId="{AD757E66-F0DC-483B-8AF6-38DBBD00104A}" type="pres">
      <dgm:prSet presAssocID="{5720B562-9E47-4C12-97D4-C704CC5264F6}" presName="composite" presStyleCnt="0"/>
      <dgm:spPr/>
    </dgm:pt>
    <dgm:pt modelId="{2E68C776-3E5E-4B03-A869-80B002E6064E}" type="pres">
      <dgm:prSet presAssocID="{5720B562-9E47-4C12-97D4-C704CC5264F6}" presName="parentText" presStyleLbl="align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392099-5D7D-4EB4-ADC6-4DFD189DD490}" type="pres">
      <dgm:prSet presAssocID="{5720B562-9E47-4C12-97D4-C704CC5264F6}" presName="descendantText" presStyleLbl="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6F9E2E1-B5DA-4336-B077-D87CF1EDF54D}" type="presOf" srcId="{A6551DD7-3244-4D99-B6E5-058522F9CBC3}" destId="{DD47AA33-C37E-4662-8124-D0292205100C}" srcOrd="0" destOrd="0" presId="urn:microsoft.com/office/officeart/2005/8/layout/chevron2"/>
    <dgm:cxn modelId="{C85C917D-5888-49C0-8AC5-3910B6956207}" srcId="{83422CB1-946E-4691-B973-C982BA6724D2}" destId="{6B2B08DC-C619-42AE-9AC7-7BF29E0743AB}" srcOrd="0" destOrd="0" parTransId="{D2CEF61D-CBD6-46D2-A418-F2E8ADC9D394}" sibTransId="{AE59978A-4B3C-4FF9-8B2E-0D253C01872F}"/>
    <dgm:cxn modelId="{94115612-454B-468C-A550-935C296E03D0}" srcId="{F41EA90E-8210-49EF-AE9F-67A529344A82}" destId="{7869CCB1-4E76-4A74-BD5A-6A2AD10EF450}" srcOrd="0" destOrd="0" parTransId="{B3AC1043-8F5F-40D4-9670-0CCFD8CE11EB}" sibTransId="{7D1BD7E0-71E1-41F7-A17E-179448BFAEF4}"/>
    <dgm:cxn modelId="{CD71E2E4-2E73-49FA-B1DB-AF9875ECEC2D}" srcId="{33A75050-65E9-49C4-B7E4-DFD4D77DF3C7}" destId="{33AFC5C2-A393-43B9-B5E1-D2C06F4B61A4}" srcOrd="0" destOrd="0" parTransId="{48A15CBE-43B1-46B6-9228-A1BB63026B16}" sibTransId="{307C3A36-1644-4080-8BDD-B2767605471A}"/>
    <dgm:cxn modelId="{494D14BE-E910-4E14-AD49-F68E4FE70663}" type="presOf" srcId="{33A75050-65E9-49C4-B7E4-DFD4D77DF3C7}" destId="{110830EB-1FA7-4EA5-93A0-CD56954BCFED}" srcOrd="0" destOrd="0" presId="urn:microsoft.com/office/officeart/2005/8/layout/chevron2"/>
    <dgm:cxn modelId="{47841171-1180-4CD2-BBA3-F173347FC2C3}" type="presOf" srcId="{2D73DC16-C880-41D8-AE60-9E4D66C18160}" destId="{AAC1B980-B775-41BB-8D38-ACA81798DED3}" srcOrd="0" destOrd="0" presId="urn:microsoft.com/office/officeart/2005/8/layout/chevron2"/>
    <dgm:cxn modelId="{E36D8B16-F35F-4945-9E9A-C64702E01D46}" type="presOf" srcId="{6B2B08DC-C619-42AE-9AC7-7BF29E0743AB}" destId="{91AD18C4-D89E-4DD5-B42A-6FF8115D42BE}" srcOrd="0" destOrd="0" presId="urn:microsoft.com/office/officeart/2005/8/layout/chevron2"/>
    <dgm:cxn modelId="{C47EDC64-43BA-40C2-9D6F-D13C94139EEA}" type="presOf" srcId="{F340FBE9-7496-4AC5-BF9E-29DFF8B44A60}" destId="{DF894FA9-80A6-43D4-B57C-F57D19D2261C}" srcOrd="0" destOrd="0" presId="urn:microsoft.com/office/officeart/2005/8/layout/chevron2"/>
    <dgm:cxn modelId="{3A2DDC05-4F59-4279-B81A-7EE342A2B108}" srcId="{D66999BC-373F-4838-BA68-1A560CA72466}" destId="{5720B562-9E47-4C12-97D4-C704CC5264F6}" srcOrd="8" destOrd="0" parTransId="{3ED9712E-D9F6-406A-AF90-D1815A848B6C}" sibTransId="{FC519028-6111-4D0A-B871-092DCF42948B}"/>
    <dgm:cxn modelId="{0843C5D2-7F9C-45C6-9E5B-2322E569C249}" type="presOf" srcId="{5720B562-9E47-4C12-97D4-C704CC5264F6}" destId="{2E68C776-3E5E-4B03-A869-80B002E6064E}" srcOrd="0" destOrd="0" presId="urn:microsoft.com/office/officeart/2005/8/layout/chevron2"/>
    <dgm:cxn modelId="{C31F8B25-8F6D-478A-B55F-9E50BDA7C2B8}" type="presOf" srcId="{7869CCB1-4E76-4A74-BD5A-6A2AD10EF450}" destId="{AC6D952A-2196-4989-8DBE-7CB8065D4E86}" srcOrd="0" destOrd="0" presId="urn:microsoft.com/office/officeart/2005/8/layout/chevron2"/>
    <dgm:cxn modelId="{E8C7FEFC-5464-4549-B4BA-4DCA4678A3C2}" type="presOf" srcId="{BB4A19AA-0100-4520-AB22-69A0549772E0}" destId="{CFE0C98F-BE59-4E2E-B454-A4F80D2AA184}" srcOrd="0" destOrd="0" presId="urn:microsoft.com/office/officeart/2005/8/layout/chevron2"/>
    <dgm:cxn modelId="{EE534BAB-0BB0-4E65-A294-36119F483AEA}" type="presOf" srcId="{7D692F92-9581-4CA7-8D43-018545DA8BFC}" destId="{3C3DF539-B56A-4035-8CB0-6582412F3E25}" srcOrd="0" destOrd="0" presId="urn:microsoft.com/office/officeart/2005/8/layout/chevron2"/>
    <dgm:cxn modelId="{C09732F8-C00A-4D34-B578-C662926611A7}" srcId="{D66999BC-373F-4838-BA68-1A560CA72466}" destId="{A6551DD7-3244-4D99-B6E5-058522F9CBC3}" srcOrd="1" destOrd="0" parTransId="{492AEA9F-12C2-439D-A91E-01C53315788A}" sibTransId="{1E143022-44D8-4EE7-9ABA-6758FBF261AF}"/>
    <dgm:cxn modelId="{AADCB9C9-38B0-487A-BE5E-DF9E4BDA3404}" srcId="{D66999BC-373F-4838-BA68-1A560CA72466}" destId="{7D692F92-9581-4CA7-8D43-018545DA8BFC}" srcOrd="3" destOrd="0" parTransId="{BA4E3093-8D52-4F32-9472-E097C03795AE}" sibTransId="{C776EC1C-ACA7-4983-B615-AC117008C7BA}"/>
    <dgm:cxn modelId="{D69F98FF-09B9-4A97-97F1-9A0D105904E3}" type="presOf" srcId="{074717C0-B2F7-49B8-8BB1-FE92A799D480}" destId="{05D2B0BD-4045-4F3D-948C-7C1DD66D3CD5}" srcOrd="0" destOrd="0" presId="urn:microsoft.com/office/officeart/2005/8/layout/chevron2"/>
    <dgm:cxn modelId="{970218CB-FD4E-43F4-A040-190E006BFF2F}" type="presOf" srcId="{F41EA90E-8210-49EF-AE9F-67A529344A82}" destId="{70C86907-131D-43C3-9D89-2F860A28C97D}" srcOrd="0" destOrd="0" presId="urn:microsoft.com/office/officeart/2005/8/layout/chevron2"/>
    <dgm:cxn modelId="{2FD44CEB-B075-4CD1-B143-1C3DE752B429}" type="presOf" srcId="{B4393B9E-1463-4C86-B3BE-B48F5A2066ED}" destId="{3D4462E0-B7D7-4B36-AA22-7001807CFB7E}" srcOrd="0" destOrd="0" presId="urn:microsoft.com/office/officeart/2005/8/layout/chevron2"/>
    <dgm:cxn modelId="{8007255E-FDF2-4DD6-ABC9-9026EDBF88BC}" type="presOf" srcId="{33AFC5C2-A393-43B9-B5E1-D2C06F4B61A4}" destId="{8461EC9F-8279-468C-BF25-51D7D638FCCC}" srcOrd="0" destOrd="0" presId="urn:microsoft.com/office/officeart/2005/8/layout/chevron2"/>
    <dgm:cxn modelId="{4CC04B9D-0F97-4F91-9A65-F4B2D8E449F4}" srcId="{7D692F92-9581-4CA7-8D43-018545DA8BFC}" destId="{074717C0-B2F7-49B8-8BB1-FE92A799D480}" srcOrd="0" destOrd="0" parTransId="{F17C876A-BD21-48C8-8F31-9402FF2C15E3}" sibTransId="{79C42EB8-3D70-486B-B7E7-4B154CFFEF03}"/>
    <dgm:cxn modelId="{1F14F26D-416D-4743-A70A-D5FC1D9A5B84}" type="presOf" srcId="{D66999BC-373F-4838-BA68-1A560CA72466}" destId="{94594DA8-D9F4-4B13-957E-51A7C91A876E}" srcOrd="0" destOrd="0" presId="urn:microsoft.com/office/officeart/2005/8/layout/chevron2"/>
    <dgm:cxn modelId="{54E5A5CA-E131-46F2-8D8A-77C6E824B08C}" type="presOf" srcId="{7E98DB5C-CCF9-4BC5-9197-19906E253F63}" destId="{B6392099-5D7D-4EB4-ADC6-4DFD189DD490}" srcOrd="0" destOrd="0" presId="urn:microsoft.com/office/officeart/2005/8/layout/chevron2"/>
    <dgm:cxn modelId="{8032B6E3-9CEE-44BA-BF85-7503BD2DBBF6}" srcId="{A6551DD7-3244-4D99-B6E5-058522F9CBC3}" destId="{11649762-E807-44B8-B55B-B45BDD66530D}" srcOrd="0" destOrd="0" parTransId="{8DB46AB2-A3EE-449E-866D-A70227A1A511}" sibTransId="{0C90BE22-4FB9-4ECA-B0C4-DEC757A8F349}"/>
    <dgm:cxn modelId="{E3B51FDD-F09F-4B08-8260-892841A59432}" type="presOf" srcId="{661343FF-B9CF-4656-9C75-839344D32E6B}" destId="{2181E9AF-6AC7-422D-8E0D-7D05BA03505A}" srcOrd="0" destOrd="0" presId="urn:microsoft.com/office/officeart/2005/8/layout/chevron2"/>
    <dgm:cxn modelId="{22FDFBE7-5AFF-4CB2-B3B4-81C050CEB10F}" srcId="{D66999BC-373F-4838-BA68-1A560CA72466}" destId="{33A75050-65E9-49C4-B7E4-DFD4D77DF3C7}" srcOrd="4" destOrd="0" parTransId="{D4502CC4-944A-441B-B694-F3CBAA90C361}" sibTransId="{7F1AB5C6-D771-4C88-B897-9604F393C442}"/>
    <dgm:cxn modelId="{3D610385-877F-46D9-85C1-A2BC7D21A05A}" srcId="{D66999BC-373F-4838-BA68-1A560CA72466}" destId="{83422CB1-946E-4691-B973-C982BA6724D2}" srcOrd="5" destOrd="0" parTransId="{D3049680-0823-4B14-B83E-0FE6AACAF4D2}" sibTransId="{8D1A3F8A-4C9B-4650-B939-DD607BCC61CF}"/>
    <dgm:cxn modelId="{979634F1-40A7-474E-96B7-57CD6384A04D}" type="presOf" srcId="{B3853E80-3790-437B-8466-C9F1C6F00B4A}" destId="{BBF96D91-3143-4EB5-854F-CF53A99E3FDE}" srcOrd="0" destOrd="0" presId="urn:microsoft.com/office/officeart/2005/8/layout/chevron2"/>
    <dgm:cxn modelId="{1725617A-00BF-4ED3-B8E9-12C7BA6FF9E2}" srcId="{D66999BC-373F-4838-BA68-1A560CA72466}" destId="{661343FF-B9CF-4656-9C75-839344D32E6B}" srcOrd="7" destOrd="0" parTransId="{56F489F6-8EBD-4787-98DE-A4D05A827ACD}" sibTransId="{22BDD0F6-F00B-4BC6-973B-0AD2DD3AAB55}"/>
    <dgm:cxn modelId="{D554472D-A1F1-498F-8A02-BFE1B21EC98A}" type="presOf" srcId="{11649762-E807-44B8-B55B-B45BDD66530D}" destId="{396AD4FA-9D5F-4DDF-AA0E-BFBBFE581DEB}" srcOrd="0" destOrd="0" presId="urn:microsoft.com/office/officeart/2005/8/layout/chevron2"/>
    <dgm:cxn modelId="{4C764B47-B043-40B0-869A-51E17A403976}" srcId="{5720B562-9E47-4C12-97D4-C704CC5264F6}" destId="{7E98DB5C-CCF9-4BC5-9197-19906E253F63}" srcOrd="0" destOrd="0" parTransId="{0C95B120-7CD5-4644-ADD2-DD544E7727C0}" sibTransId="{1A25CBE0-E06D-4F4D-86B6-F1C2571D6403}"/>
    <dgm:cxn modelId="{87B46437-D1B0-444C-B78A-FB19C6FE2BAD}" type="presOf" srcId="{83422CB1-946E-4691-B973-C982BA6724D2}" destId="{35EB4F4C-11DB-401E-876F-DE8E922DD804}" srcOrd="0" destOrd="0" presId="urn:microsoft.com/office/officeart/2005/8/layout/chevron2"/>
    <dgm:cxn modelId="{09FD19FA-0D0A-4431-9CA2-0272FDA2230C}" srcId="{F340FBE9-7496-4AC5-BF9E-29DFF8B44A60}" destId="{B4393B9E-1463-4C86-B3BE-B48F5A2066ED}" srcOrd="0" destOrd="0" parTransId="{707B7653-D82A-4D37-80CE-1C93C1E8E8FE}" sibTransId="{95764BAF-CBE5-4D2D-B07F-0F25F67E76D8}"/>
    <dgm:cxn modelId="{5AF561B2-F473-45DB-AD2A-0D336E0C14AD}" srcId="{D66999BC-373F-4838-BA68-1A560CA72466}" destId="{2D73DC16-C880-41D8-AE60-9E4D66C18160}" srcOrd="2" destOrd="0" parTransId="{C517051C-2287-4382-B9B0-5BCCFDAC2B0C}" sibTransId="{D4BF1FCC-6412-48FA-AE84-E716CC5D311D}"/>
    <dgm:cxn modelId="{A5075443-3100-4E07-9B87-3B77EFBE3C25}" srcId="{D66999BC-373F-4838-BA68-1A560CA72466}" destId="{F340FBE9-7496-4AC5-BF9E-29DFF8B44A60}" srcOrd="6" destOrd="0" parTransId="{DFC8096D-7781-4619-88E8-0011361359CC}" sibTransId="{30EB6EFA-CD77-4D9E-BAEF-25B5897B8198}"/>
    <dgm:cxn modelId="{632E3DCA-0F95-4FF5-9AEF-8F84CD18E3E8}" srcId="{D66999BC-373F-4838-BA68-1A560CA72466}" destId="{F41EA90E-8210-49EF-AE9F-67A529344A82}" srcOrd="0" destOrd="0" parTransId="{295B17B4-92A1-43F7-8ACA-355B6809E57B}" sibTransId="{62474A1D-2798-4497-B2C5-ABCA6DC4ADF3}"/>
    <dgm:cxn modelId="{40E5FAEB-CAE9-4408-9C22-FB086915A21E}" srcId="{661343FF-B9CF-4656-9C75-839344D32E6B}" destId="{B3853E80-3790-437B-8466-C9F1C6F00B4A}" srcOrd="0" destOrd="0" parTransId="{329CF2A5-FCD3-4428-B817-FE242778FDD0}" sibTransId="{98788504-BEEE-48E9-907C-9D333811FA01}"/>
    <dgm:cxn modelId="{CD06F53D-9604-4980-B8A5-C2CD10C061A7}" srcId="{2D73DC16-C880-41D8-AE60-9E4D66C18160}" destId="{BB4A19AA-0100-4520-AB22-69A0549772E0}" srcOrd="0" destOrd="0" parTransId="{454D3746-6E51-410E-905F-CA2322F0CD88}" sibTransId="{22107928-1787-4DDC-AAD2-23A63FE56EBB}"/>
    <dgm:cxn modelId="{FA24834C-6575-49A9-A9F1-C569830DD558}" type="presParOf" srcId="{94594DA8-D9F4-4B13-957E-51A7C91A876E}" destId="{9A6A6EE6-6734-41C2-AB3B-BC522C5001C4}" srcOrd="0" destOrd="0" presId="urn:microsoft.com/office/officeart/2005/8/layout/chevron2"/>
    <dgm:cxn modelId="{F692DA78-F266-48CE-9F31-B1B71A21C307}" type="presParOf" srcId="{9A6A6EE6-6734-41C2-AB3B-BC522C5001C4}" destId="{70C86907-131D-43C3-9D89-2F860A28C97D}" srcOrd="0" destOrd="0" presId="urn:microsoft.com/office/officeart/2005/8/layout/chevron2"/>
    <dgm:cxn modelId="{AB416F15-1F3E-4C1D-858E-68DAD4DDB9CC}" type="presParOf" srcId="{9A6A6EE6-6734-41C2-AB3B-BC522C5001C4}" destId="{AC6D952A-2196-4989-8DBE-7CB8065D4E86}" srcOrd="1" destOrd="0" presId="urn:microsoft.com/office/officeart/2005/8/layout/chevron2"/>
    <dgm:cxn modelId="{4BD6C7AE-F2F6-44B8-807D-E8892DE161EB}" type="presParOf" srcId="{94594DA8-D9F4-4B13-957E-51A7C91A876E}" destId="{1967C9C1-58F4-4FDB-9A77-31313B93067B}" srcOrd="1" destOrd="0" presId="urn:microsoft.com/office/officeart/2005/8/layout/chevron2"/>
    <dgm:cxn modelId="{A1792890-AC44-4D1C-9A5B-E6650A657628}" type="presParOf" srcId="{94594DA8-D9F4-4B13-957E-51A7C91A876E}" destId="{A95B0772-DB1F-4CC9-8305-6DCBD67D674A}" srcOrd="2" destOrd="0" presId="urn:microsoft.com/office/officeart/2005/8/layout/chevron2"/>
    <dgm:cxn modelId="{9199207B-522B-4C13-87BB-FD9984B1F8FA}" type="presParOf" srcId="{A95B0772-DB1F-4CC9-8305-6DCBD67D674A}" destId="{DD47AA33-C37E-4662-8124-D0292205100C}" srcOrd="0" destOrd="0" presId="urn:microsoft.com/office/officeart/2005/8/layout/chevron2"/>
    <dgm:cxn modelId="{DCCCB7CF-F8BF-409B-B663-4DDCA7D4387C}" type="presParOf" srcId="{A95B0772-DB1F-4CC9-8305-6DCBD67D674A}" destId="{396AD4FA-9D5F-4DDF-AA0E-BFBBFE581DEB}" srcOrd="1" destOrd="0" presId="urn:microsoft.com/office/officeart/2005/8/layout/chevron2"/>
    <dgm:cxn modelId="{F6020787-35B9-4492-918D-B95B7E2304DD}" type="presParOf" srcId="{94594DA8-D9F4-4B13-957E-51A7C91A876E}" destId="{DA2819E4-C4BF-472B-A228-BBBCC36E090C}" srcOrd="3" destOrd="0" presId="urn:microsoft.com/office/officeart/2005/8/layout/chevron2"/>
    <dgm:cxn modelId="{B6542F94-BBEF-4100-8412-5AAB0228D1F2}" type="presParOf" srcId="{94594DA8-D9F4-4B13-957E-51A7C91A876E}" destId="{782E65FE-C16E-442C-895D-6C309618E4DB}" srcOrd="4" destOrd="0" presId="urn:microsoft.com/office/officeart/2005/8/layout/chevron2"/>
    <dgm:cxn modelId="{F296C34F-2F04-4FA5-8F97-8F80D606A109}" type="presParOf" srcId="{782E65FE-C16E-442C-895D-6C309618E4DB}" destId="{AAC1B980-B775-41BB-8D38-ACA81798DED3}" srcOrd="0" destOrd="0" presId="urn:microsoft.com/office/officeart/2005/8/layout/chevron2"/>
    <dgm:cxn modelId="{DF33401D-E030-4193-9529-0B3F953B9DA9}" type="presParOf" srcId="{782E65FE-C16E-442C-895D-6C309618E4DB}" destId="{CFE0C98F-BE59-4E2E-B454-A4F80D2AA184}" srcOrd="1" destOrd="0" presId="urn:microsoft.com/office/officeart/2005/8/layout/chevron2"/>
    <dgm:cxn modelId="{2950A2FD-BE1A-41E0-86B6-ED934E2F3742}" type="presParOf" srcId="{94594DA8-D9F4-4B13-957E-51A7C91A876E}" destId="{98DD992B-D418-4345-865C-61AF9AFFB13D}" srcOrd="5" destOrd="0" presId="urn:microsoft.com/office/officeart/2005/8/layout/chevron2"/>
    <dgm:cxn modelId="{DA9EA0DC-061F-4AF2-BEE6-69816AEF47AE}" type="presParOf" srcId="{94594DA8-D9F4-4B13-957E-51A7C91A876E}" destId="{8D1FABD6-2849-439A-95C5-FDD8B22862A4}" srcOrd="6" destOrd="0" presId="urn:microsoft.com/office/officeart/2005/8/layout/chevron2"/>
    <dgm:cxn modelId="{AEE5C8DA-0A8D-4E8B-AF3F-C70DE83D5ABA}" type="presParOf" srcId="{8D1FABD6-2849-439A-95C5-FDD8B22862A4}" destId="{3C3DF539-B56A-4035-8CB0-6582412F3E25}" srcOrd="0" destOrd="0" presId="urn:microsoft.com/office/officeart/2005/8/layout/chevron2"/>
    <dgm:cxn modelId="{4ACF97BC-E351-4DE7-96F0-55B06FDC0E10}" type="presParOf" srcId="{8D1FABD6-2849-439A-95C5-FDD8B22862A4}" destId="{05D2B0BD-4045-4F3D-948C-7C1DD66D3CD5}" srcOrd="1" destOrd="0" presId="urn:microsoft.com/office/officeart/2005/8/layout/chevron2"/>
    <dgm:cxn modelId="{03D6F030-8FF9-48AE-813C-CA60EF787B3B}" type="presParOf" srcId="{94594DA8-D9F4-4B13-957E-51A7C91A876E}" destId="{29A11B86-7E3D-4DC5-A153-0EE9B5709FC8}" srcOrd="7" destOrd="0" presId="urn:microsoft.com/office/officeart/2005/8/layout/chevron2"/>
    <dgm:cxn modelId="{4CD4438E-DD10-4367-906A-A4C8420917FC}" type="presParOf" srcId="{94594DA8-D9F4-4B13-957E-51A7C91A876E}" destId="{C027989F-198F-4016-9029-FC7AE22A5AB0}" srcOrd="8" destOrd="0" presId="urn:microsoft.com/office/officeart/2005/8/layout/chevron2"/>
    <dgm:cxn modelId="{770A682B-46A4-45CB-BC4E-36901A7DE241}" type="presParOf" srcId="{C027989F-198F-4016-9029-FC7AE22A5AB0}" destId="{110830EB-1FA7-4EA5-93A0-CD56954BCFED}" srcOrd="0" destOrd="0" presId="urn:microsoft.com/office/officeart/2005/8/layout/chevron2"/>
    <dgm:cxn modelId="{99F53FF5-5722-4D58-8ED7-485270FF28B3}" type="presParOf" srcId="{C027989F-198F-4016-9029-FC7AE22A5AB0}" destId="{8461EC9F-8279-468C-BF25-51D7D638FCCC}" srcOrd="1" destOrd="0" presId="urn:microsoft.com/office/officeart/2005/8/layout/chevron2"/>
    <dgm:cxn modelId="{E2118416-0BC8-4291-A088-BCB3597B50DA}" type="presParOf" srcId="{94594DA8-D9F4-4B13-957E-51A7C91A876E}" destId="{54322BAF-DFB0-490C-A5D2-B3A3505E0FBA}" srcOrd="9" destOrd="0" presId="urn:microsoft.com/office/officeart/2005/8/layout/chevron2"/>
    <dgm:cxn modelId="{0FF2E59B-1AA0-46DC-B1B4-8697E3CB18B2}" type="presParOf" srcId="{94594DA8-D9F4-4B13-957E-51A7C91A876E}" destId="{ED82DAB7-5D4B-4D36-856E-368D586928AE}" srcOrd="10" destOrd="0" presId="urn:microsoft.com/office/officeart/2005/8/layout/chevron2"/>
    <dgm:cxn modelId="{8FEA9014-B3E9-4617-9287-975066BAB445}" type="presParOf" srcId="{ED82DAB7-5D4B-4D36-856E-368D586928AE}" destId="{35EB4F4C-11DB-401E-876F-DE8E922DD804}" srcOrd="0" destOrd="0" presId="urn:microsoft.com/office/officeart/2005/8/layout/chevron2"/>
    <dgm:cxn modelId="{5EB1A3A1-2FA8-40A8-90D8-3277AA5F1834}" type="presParOf" srcId="{ED82DAB7-5D4B-4D36-856E-368D586928AE}" destId="{91AD18C4-D89E-4DD5-B42A-6FF8115D42BE}" srcOrd="1" destOrd="0" presId="urn:microsoft.com/office/officeart/2005/8/layout/chevron2"/>
    <dgm:cxn modelId="{A425410A-9C10-43C0-A60E-0506414B4693}" type="presParOf" srcId="{94594DA8-D9F4-4B13-957E-51A7C91A876E}" destId="{7271DDA4-AD24-413E-A4B5-2D2733C04396}" srcOrd="11" destOrd="0" presId="urn:microsoft.com/office/officeart/2005/8/layout/chevron2"/>
    <dgm:cxn modelId="{16B50A77-95A1-46C3-8262-3A1F33B3425A}" type="presParOf" srcId="{94594DA8-D9F4-4B13-957E-51A7C91A876E}" destId="{467C8EEC-47A9-4479-A9DE-50887FB36A2F}" srcOrd="12" destOrd="0" presId="urn:microsoft.com/office/officeart/2005/8/layout/chevron2"/>
    <dgm:cxn modelId="{78841AB6-1F2E-4405-9404-C27025FE8CBF}" type="presParOf" srcId="{467C8EEC-47A9-4479-A9DE-50887FB36A2F}" destId="{DF894FA9-80A6-43D4-B57C-F57D19D2261C}" srcOrd="0" destOrd="0" presId="urn:microsoft.com/office/officeart/2005/8/layout/chevron2"/>
    <dgm:cxn modelId="{AB005DCC-E2F8-4E51-B685-A6D8F070512B}" type="presParOf" srcId="{467C8EEC-47A9-4479-A9DE-50887FB36A2F}" destId="{3D4462E0-B7D7-4B36-AA22-7001807CFB7E}" srcOrd="1" destOrd="0" presId="urn:microsoft.com/office/officeart/2005/8/layout/chevron2"/>
    <dgm:cxn modelId="{D6F5F629-12FD-4312-9AFF-09807FEB8B64}" type="presParOf" srcId="{94594DA8-D9F4-4B13-957E-51A7C91A876E}" destId="{9738A5AF-FAAB-48B7-9C7F-D801B5B5C278}" srcOrd="13" destOrd="0" presId="urn:microsoft.com/office/officeart/2005/8/layout/chevron2"/>
    <dgm:cxn modelId="{FBA62C81-2543-4802-8FAC-009AB2B8816A}" type="presParOf" srcId="{94594DA8-D9F4-4B13-957E-51A7C91A876E}" destId="{FF5F3FCF-A24F-44F3-93BB-BCA610C68DE7}" srcOrd="14" destOrd="0" presId="urn:microsoft.com/office/officeart/2005/8/layout/chevron2"/>
    <dgm:cxn modelId="{FAD9B603-91FE-455B-A73F-535DDD448AE6}" type="presParOf" srcId="{FF5F3FCF-A24F-44F3-93BB-BCA610C68DE7}" destId="{2181E9AF-6AC7-422D-8E0D-7D05BA03505A}" srcOrd="0" destOrd="0" presId="urn:microsoft.com/office/officeart/2005/8/layout/chevron2"/>
    <dgm:cxn modelId="{0595471C-64B2-44DA-A677-A39A70E7DEE9}" type="presParOf" srcId="{FF5F3FCF-A24F-44F3-93BB-BCA610C68DE7}" destId="{BBF96D91-3143-4EB5-854F-CF53A99E3FDE}" srcOrd="1" destOrd="0" presId="urn:microsoft.com/office/officeart/2005/8/layout/chevron2"/>
    <dgm:cxn modelId="{C7E49CE7-65A6-4A4C-A218-41346182D0B1}" type="presParOf" srcId="{94594DA8-D9F4-4B13-957E-51A7C91A876E}" destId="{326F9A39-8AFD-4545-A954-E3C21D85C7F9}" srcOrd="15" destOrd="0" presId="urn:microsoft.com/office/officeart/2005/8/layout/chevron2"/>
    <dgm:cxn modelId="{DC6267A4-B53A-4141-B59A-389E15DDB66D}" type="presParOf" srcId="{94594DA8-D9F4-4B13-957E-51A7C91A876E}" destId="{AD757E66-F0DC-483B-8AF6-38DBBD00104A}" srcOrd="16" destOrd="0" presId="urn:microsoft.com/office/officeart/2005/8/layout/chevron2"/>
    <dgm:cxn modelId="{DD1278B3-F69F-42C6-9B64-66026A961086}" type="presParOf" srcId="{AD757E66-F0DC-483B-8AF6-38DBBD00104A}" destId="{2E68C776-3E5E-4B03-A869-80B002E6064E}" srcOrd="0" destOrd="0" presId="urn:microsoft.com/office/officeart/2005/8/layout/chevron2"/>
    <dgm:cxn modelId="{785BD874-54AC-44BF-BD69-A1F1B5B1C9D0}" type="presParOf" srcId="{AD757E66-F0DC-483B-8AF6-38DBBD00104A}" destId="{B6392099-5D7D-4EB4-ADC6-4DFD189DD49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F3937-4C2D-4B95-88CD-B9E723EB343E}">
      <dsp:nvSpPr>
        <dsp:cNvPr id="0" name=""/>
        <dsp:cNvSpPr/>
      </dsp:nvSpPr>
      <dsp:spPr>
        <a:xfrm rot="5400000">
          <a:off x="-169068" y="169670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-5400000">
        <a:off x="1" y="395096"/>
        <a:ext cx="788987" cy="338137"/>
      </dsp:txXfrm>
    </dsp:sp>
    <dsp:sp modelId="{42ABB243-A54B-4D19-B847-0F31BC9B802D}">
      <dsp:nvSpPr>
        <dsp:cNvPr id="0" name=""/>
        <dsp:cNvSpPr/>
      </dsp:nvSpPr>
      <dsp:spPr>
        <a:xfrm rot="5400000">
          <a:off x="3076178" y="-2286589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/>
            <a:t>Bitki Ekolojisi</a:t>
          </a:r>
          <a:endParaRPr lang="tr-TR" sz="2500" kern="1200" dirty="0"/>
        </a:p>
      </dsp:txBody>
      <dsp:txXfrm rot="-5400000">
        <a:off x="788988" y="36365"/>
        <a:ext cx="5271248" cy="661103"/>
      </dsp:txXfrm>
    </dsp:sp>
    <dsp:sp modelId="{1B16E205-3B35-4D51-A5A3-4F9A947B8BF0}">
      <dsp:nvSpPr>
        <dsp:cNvPr id="0" name=""/>
        <dsp:cNvSpPr/>
      </dsp:nvSpPr>
      <dsp:spPr>
        <a:xfrm rot="5400000">
          <a:off x="-169068" y="1148227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-5400000">
        <a:off x="1" y="1373653"/>
        <a:ext cx="788987" cy="338137"/>
      </dsp:txXfrm>
    </dsp:sp>
    <dsp:sp modelId="{EC25D717-EF3D-4B89-A2E9-8466777408B1}">
      <dsp:nvSpPr>
        <dsp:cNvPr id="0" name=""/>
        <dsp:cNvSpPr/>
      </dsp:nvSpPr>
      <dsp:spPr>
        <a:xfrm rot="5400000">
          <a:off x="3076178" y="-1308031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/>
            <a:t>Bitki Fizyolojisi</a:t>
          </a:r>
          <a:endParaRPr lang="tr-TR" sz="2500" kern="1200" dirty="0"/>
        </a:p>
      </dsp:txBody>
      <dsp:txXfrm rot="-5400000">
        <a:off x="788988" y="1014923"/>
        <a:ext cx="5271248" cy="661103"/>
      </dsp:txXfrm>
    </dsp:sp>
    <dsp:sp modelId="{71095117-20B6-4806-809C-41A21B2AF6D5}">
      <dsp:nvSpPr>
        <dsp:cNvPr id="0" name=""/>
        <dsp:cNvSpPr/>
      </dsp:nvSpPr>
      <dsp:spPr>
        <a:xfrm rot="5400000">
          <a:off x="-145407" y="2057049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 smtClean="0"/>
        </a:p>
      </dsp:txBody>
      <dsp:txXfrm rot="-5400000">
        <a:off x="23662" y="2282475"/>
        <a:ext cx="788987" cy="338137"/>
      </dsp:txXfrm>
    </dsp:sp>
    <dsp:sp modelId="{5884961C-0061-4F40-872A-144D85B5760B}">
      <dsp:nvSpPr>
        <dsp:cNvPr id="0" name=""/>
        <dsp:cNvSpPr/>
      </dsp:nvSpPr>
      <dsp:spPr>
        <a:xfrm rot="5400000">
          <a:off x="3076178" y="-329474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/>
            <a:t>Bitki Sistematiği ve </a:t>
          </a:r>
          <a:r>
            <a:rPr lang="tr-TR" sz="2500" kern="1200" dirty="0" err="1" smtClean="0"/>
            <a:t>Herbaryum</a:t>
          </a:r>
          <a:endParaRPr lang="tr-TR" sz="2500" kern="1200" dirty="0"/>
        </a:p>
      </dsp:txBody>
      <dsp:txXfrm rot="-5400000">
        <a:off x="788988" y="1993480"/>
        <a:ext cx="5271248" cy="661103"/>
      </dsp:txXfrm>
    </dsp:sp>
    <dsp:sp modelId="{D4361D72-3946-4B9E-B779-9FC1490550E9}">
      <dsp:nvSpPr>
        <dsp:cNvPr id="0" name=""/>
        <dsp:cNvSpPr/>
      </dsp:nvSpPr>
      <dsp:spPr>
        <a:xfrm rot="5400000">
          <a:off x="-169068" y="3105342"/>
          <a:ext cx="1127124" cy="7889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200" kern="1200" dirty="0" smtClean="0"/>
        </a:p>
      </dsp:txBody>
      <dsp:txXfrm rot="-5400000">
        <a:off x="1" y="3330768"/>
        <a:ext cx="788987" cy="338137"/>
      </dsp:txXfrm>
    </dsp:sp>
    <dsp:sp modelId="{EDAB1AFC-B23C-4DA1-A869-80761A1DD2A6}">
      <dsp:nvSpPr>
        <dsp:cNvPr id="0" name=""/>
        <dsp:cNvSpPr/>
      </dsp:nvSpPr>
      <dsp:spPr>
        <a:xfrm rot="5400000">
          <a:off x="3076178" y="649083"/>
          <a:ext cx="732631" cy="53070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/>
            <a:t>Toprak Biyolojisi</a:t>
          </a:r>
          <a:endParaRPr lang="tr-TR" sz="2500" kern="1200" dirty="0"/>
        </a:p>
      </dsp:txBody>
      <dsp:txXfrm rot="-5400000">
        <a:off x="788988" y="2972037"/>
        <a:ext cx="5271248" cy="661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Dikdörtgen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Dikdörtgen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Dikdörtgen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üz Bağlayıcı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Düz Bağlayıcı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Dikdörtgen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Dikdörtgen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Düz Bağlayıcı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Düz Bağlayıcı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Düz Bağlayıcı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Dikdörtgen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Düz Bağlayıcı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Metin Yer Tutucus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üz Bağlayıcı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ikdörtgen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üz Bağlayıcı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İçerik Yer Tutucus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Veri Yer Tutucus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Altbilgi Yer Tutucusu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Dikdörtgen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üz Bağlayıcı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Düz Bağlayıcı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Düz Bağlayıcı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Veri Yer Tutucus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Altbilgi Yer Tutucusu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üz Bağlayıcı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31.05.2023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üz Bağlayıcı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üz Bağlayıcı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Dikdörtgen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üz Bağlayıcı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825600" cy="183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624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şağı Şerit 4"/>
          <p:cNvSpPr/>
          <p:nvPr/>
        </p:nvSpPr>
        <p:spPr>
          <a:xfrm>
            <a:off x="1547664" y="2852936"/>
            <a:ext cx="6529424" cy="280831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BİYOLOJİ BÖLÜMÜ</a:t>
            </a:r>
          </a:p>
        </p:txBody>
      </p:sp>
    </p:spTree>
    <p:extLst>
      <p:ext uri="{BB962C8B-B14F-4D97-AF65-F5344CB8AC3E}">
        <p14:creationId xmlns:p14="http://schemas.microsoft.com/office/powerpoint/2010/main" val="146521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611560" y="332656"/>
            <a:ext cx="7344816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Moleküler Biyoloji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(Personel)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511660" y="3520301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Prof. Dr. Burhan ARIKAN</a:t>
            </a:r>
          </a:p>
          <a:p>
            <a:pPr algn="ctr"/>
            <a:endParaRPr lang="tr-TR" sz="160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403648" y="566124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Arş. Gör. Dr. Nihan ARABACI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851920" y="5691528"/>
            <a:ext cx="3773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Arş. Gör. Fatıma Masume USLU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5467"/>
            <a:ext cx="1296144" cy="18015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94" y="1935122"/>
            <a:ext cx="1280623" cy="170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3759522" y="3501008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Prof. Dr. Hatice KORKMAZ GÜVENMEZ</a:t>
            </a:r>
          </a:p>
          <a:p>
            <a:pPr algn="ctr"/>
            <a:endParaRPr lang="tr-TR" sz="1600" dirty="0"/>
          </a:p>
        </p:txBody>
      </p:sp>
      <p:pic>
        <p:nvPicPr>
          <p:cNvPr id="5125" name="Picture 5" descr="https://avesis.cu.edu.tr/user/image/23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56" y="4166632"/>
            <a:ext cx="1494616" cy="149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41" y="4166632"/>
            <a:ext cx="1368152" cy="155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99592" y="332656"/>
            <a:ext cx="7704856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Moleküler Biyoloji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(Çalışma Alanları)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99592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028004330"/>
              </p:ext>
            </p:extLst>
          </p:nvPr>
        </p:nvGraphicFramePr>
        <p:xfrm>
          <a:off x="142832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7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611560" y="332656"/>
            <a:ext cx="7776864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Moleküler Biyoloji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(Laboratuvarlar)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560840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Metin kutusu 11"/>
          <p:cNvSpPr txBox="1"/>
          <p:nvPr/>
        </p:nvSpPr>
        <p:spPr>
          <a:xfrm>
            <a:off x="1547664" y="3766859"/>
            <a:ext cx="287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Moleküler Biyoloji Laboratuvarı</a:t>
            </a:r>
            <a:endParaRPr lang="tr-T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9" t="50000" r="20342" b="5430"/>
          <a:stretch/>
        </p:blipFill>
        <p:spPr bwMode="auto">
          <a:xfrm>
            <a:off x="1024860" y="1949456"/>
            <a:ext cx="3038356" cy="1911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2" t="27800" r="19516" b="17817"/>
          <a:stretch/>
        </p:blipFill>
        <p:spPr bwMode="auto">
          <a:xfrm>
            <a:off x="4499992" y="1928891"/>
            <a:ext cx="2780938" cy="2112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4644008" y="398230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TÜBİTAK YEM-EN Laboratuvarı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2339752" y="5984855"/>
            <a:ext cx="287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Mikrobiyoloji Laboratuvarı</a:t>
            </a:r>
            <a:endParaRPr lang="tr-TR" sz="16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9" t="20455" r="21781" b="30356"/>
          <a:stretch/>
        </p:blipFill>
        <p:spPr bwMode="auto">
          <a:xfrm>
            <a:off x="2699792" y="4461187"/>
            <a:ext cx="1948184" cy="152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2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611560" y="332656"/>
            <a:ext cx="7344816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Zooloji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(Personel)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1511660" y="3520301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Prof. Dr. Mustafa CANLI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4355976" y="350100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Prof. Dr. Elif ÖZCAN ORUÇ</a:t>
            </a:r>
            <a:endParaRPr lang="tr-TR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549" y="1946297"/>
            <a:ext cx="1517518" cy="151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51" y="1786874"/>
            <a:ext cx="1382941" cy="178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139235" y="5747634"/>
            <a:ext cx="2548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Arş. Gör Ahmet BAYKÖSE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49" y="3890167"/>
            <a:ext cx="1846303" cy="1846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9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99592" y="332656"/>
            <a:ext cx="7704856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Zooloji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(Çalışma Alanları)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99592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321242823"/>
              </p:ext>
            </p:extLst>
          </p:nvPr>
        </p:nvGraphicFramePr>
        <p:xfrm>
          <a:off x="142832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0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611560" y="332656"/>
            <a:ext cx="7776864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Zooloji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(Laboratuvarlar)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560840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8" y="2564904"/>
            <a:ext cx="278430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187624" y="465313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Moleküler </a:t>
            </a:r>
            <a:r>
              <a:rPr lang="tr-TR" dirty="0" err="1" smtClean="0"/>
              <a:t>Ekotoksikoloji</a:t>
            </a:r>
            <a:r>
              <a:rPr lang="tr-TR" dirty="0" smtClean="0"/>
              <a:t> Laboratuvarı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21" y="2708920"/>
            <a:ext cx="3454876" cy="1944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4716016" y="4653136"/>
            <a:ext cx="272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Biyokimya Araştırma Laboratuvarı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254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BİYOLOGLARIN İŞ ALANLARI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34573919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220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>
                <a:solidFill>
                  <a:schemeClr val="accent6">
                    <a:lumMod val="75000"/>
                  </a:schemeClr>
                </a:solidFill>
              </a:rPr>
              <a:t>4 anabilim 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dalı (Genel Biyoloji, Zooloji, Botanik ve Moleküler Biyoloji)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3 öğrenci, 11 araştırma laboratuvarı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8 Profesör, 2 Dr. Öğretim Üyesi ve 5 Araştırma Görevlisi</a:t>
            </a:r>
            <a:endParaRPr lang="tr-TR" dirty="0" smtClean="0"/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422 lisans öğrencisi</a:t>
            </a:r>
          </a:p>
          <a:p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Araştırma projeleri, staj, yurt içi (Farabi) ve yurt dışı (</a:t>
            </a:r>
            <a:r>
              <a:rPr lang="tr-TR" dirty="0" err="1" smtClean="0">
                <a:solidFill>
                  <a:schemeClr val="accent6">
                    <a:lumMod val="75000"/>
                  </a:schemeClr>
                </a:solidFill>
              </a:rPr>
              <a:t>Erasmus</a:t>
            </a:r>
            <a:r>
              <a:rPr lang="tr-TR" dirty="0" smtClean="0">
                <a:solidFill>
                  <a:schemeClr val="accent6">
                    <a:lumMod val="75000"/>
                  </a:schemeClr>
                </a:solidFill>
              </a:rPr>
              <a:t>) öğrenci hareketlilikleri</a:t>
            </a:r>
          </a:p>
          <a:p>
            <a:pPr marL="0" indent="0">
              <a:buNone/>
            </a:pPr>
            <a:endParaRPr lang="tr-TR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Yuvarlatılmış Dikdörtgen 3"/>
          <p:cNvSpPr/>
          <p:nvPr/>
        </p:nvSpPr>
        <p:spPr>
          <a:xfrm>
            <a:off x="1259632" y="332656"/>
            <a:ext cx="6192688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Biz Kimiz ?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51520" y="1484784"/>
            <a:ext cx="3960440" cy="46085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5" r="25194"/>
          <a:stretch/>
        </p:blipFill>
        <p:spPr bwMode="auto">
          <a:xfrm>
            <a:off x="4788024" y="2204864"/>
            <a:ext cx="3121607" cy="277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6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Öğrenci Laboratuvarlarımız</a:t>
            </a:r>
            <a:endParaRPr lang="tr-TR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 t="20688" r="5183" b="13338"/>
          <a:stretch/>
        </p:blipFill>
        <p:spPr bwMode="auto">
          <a:xfrm>
            <a:off x="1979712" y="1484784"/>
            <a:ext cx="4824536" cy="2057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" r="25197"/>
          <a:stretch/>
        </p:blipFill>
        <p:spPr bwMode="auto">
          <a:xfrm>
            <a:off x="681078" y="3717032"/>
            <a:ext cx="3314858" cy="261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r="15321"/>
          <a:stretch/>
        </p:blipFill>
        <p:spPr bwMode="auto">
          <a:xfrm>
            <a:off x="4932040" y="3814567"/>
            <a:ext cx="3081980" cy="2566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624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59632" y="332656"/>
            <a:ext cx="6192688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Botanik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(Personel)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72410"/>
            <a:ext cx="1268942" cy="1700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Metin kutusu 12"/>
          <p:cNvSpPr txBox="1"/>
          <p:nvPr/>
        </p:nvSpPr>
        <p:spPr>
          <a:xfrm>
            <a:off x="2722195" y="3573016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Prof. Dr. Halil ÇAKAN</a:t>
            </a:r>
            <a:endParaRPr lang="tr-TR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1742"/>
            <a:ext cx="1729506" cy="1729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Metin kutusu 13"/>
          <p:cNvSpPr txBox="1"/>
          <p:nvPr/>
        </p:nvSpPr>
        <p:spPr>
          <a:xfrm>
            <a:off x="1403648" y="56612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Doç. Dr. Burak KOÇAK</a:t>
            </a:r>
            <a:endParaRPr lang="tr-TR" dirty="0"/>
          </a:p>
        </p:txBody>
      </p:sp>
      <p:pic>
        <p:nvPicPr>
          <p:cNvPr id="1028" name="Picture 4" descr="C:\Users\Hande\Desktop\30.4.23\foto han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5800"/>
            <a:ext cx="1232781" cy="1755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8" name="Metin kutusu 17"/>
          <p:cNvSpPr txBox="1"/>
          <p:nvPr/>
        </p:nvSpPr>
        <p:spPr>
          <a:xfrm>
            <a:off x="4110374" y="5691528"/>
            <a:ext cx="3773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Arş. Gör. Dr. Hande OTU BORLU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881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59632" y="332656"/>
            <a:ext cx="6192688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Botanik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(Çalışma Alanları)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99592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4284680723"/>
              </p:ext>
            </p:extLst>
          </p:nvPr>
        </p:nvGraphicFramePr>
        <p:xfrm>
          <a:off x="142832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5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59632" y="332656"/>
            <a:ext cx="6192688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Botanik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(Laboratuvarlar)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3995936" y="352063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Bitki Fizyolojisi Laboratuvarı</a:t>
            </a:r>
            <a:endParaRPr lang="tr-T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03" y="1945742"/>
            <a:ext cx="2169697" cy="162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Metin kutusu 11"/>
          <p:cNvSpPr txBox="1"/>
          <p:nvPr/>
        </p:nvSpPr>
        <p:spPr>
          <a:xfrm>
            <a:off x="1115616" y="3492297"/>
            <a:ext cx="2870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Doğu Akdeniz Bölgesi  Bitki Müzesi (</a:t>
            </a:r>
            <a:r>
              <a:rPr lang="tr-TR" sz="1600" dirty="0" err="1" smtClean="0"/>
              <a:t>Herbaryum</a:t>
            </a:r>
            <a:r>
              <a:rPr lang="tr-TR" sz="1600" dirty="0" smtClean="0"/>
              <a:t>)</a:t>
            </a:r>
            <a:endParaRPr lang="tr-TR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09804"/>
            <a:ext cx="2160240" cy="163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2416488" y="5970766"/>
            <a:ext cx="287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Bitki Ekolojisi Laboratuvarı</a:t>
            </a:r>
            <a:endParaRPr lang="tr-T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78" y="4246024"/>
            <a:ext cx="2318882" cy="173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03" y="1917621"/>
            <a:ext cx="2169697" cy="1627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1683"/>
            <a:ext cx="2160240" cy="1638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78" y="4217903"/>
            <a:ext cx="2318882" cy="173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6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59632" y="332656"/>
            <a:ext cx="6192688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Genel Biyoloji Anabilim Dalı (Personel)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77" y="1772816"/>
            <a:ext cx="1250942" cy="173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Metin kutusu 10"/>
          <p:cNvSpPr txBox="1"/>
          <p:nvPr/>
        </p:nvSpPr>
        <p:spPr>
          <a:xfrm>
            <a:off x="448012" y="3510235"/>
            <a:ext cx="26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Prof. Dr. Ferit KARGIN</a:t>
            </a:r>
            <a:endParaRPr lang="tr-T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66" y="1772817"/>
            <a:ext cx="1572369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2411760" y="3468617"/>
            <a:ext cx="26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Prof. Dr. Sadık DİNÇER</a:t>
            </a:r>
            <a:endParaRPr lang="tr-T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913" y="1804274"/>
            <a:ext cx="1279472" cy="1705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Metin kutusu 15"/>
          <p:cNvSpPr txBox="1"/>
          <p:nvPr/>
        </p:nvSpPr>
        <p:spPr>
          <a:xfrm>
            <a:off x="4758446" y="3468618"/>
            <a:ext cx="26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Prof. Dr. Hasan Basri İLA</a:t>
            </a:r>
            <a:endParaRPr lang="tr-TR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26" y="4156566"/>
            <a:ext cx="1370921" cy="1750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1475656" y="5805264"/>
            <a:ext cx="26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Dr. Öğretim Üyesi Mehmet SULANÇ</a:t>
            </a:r>
            <a:endParaRPr lang="tr-TR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247" y="4085688"/>
            <a:ext cx="1328881" cy="1791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3712750" y="5807005"/>
            <a:ext cx="2693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Dr. Öğretim Üyesi Pınar ÖZALP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497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899592" y="332656"/>
            <a:ext cx="6984776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Genel Biyoloji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(Çalışma Alanları)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899592" y="1700808"/>
            <a:ext cx="7056784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708327493"/>
              </p:ext>
            </p:extLst>
          </p:nvPr>
        </p:nvGraphicFramePr>
        <p:xfrm>
          <a:off x="1428328" y="21328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7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59632" y="332656"/>
            <a:ext cx="6624736" cy="9818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Genel Biyoloji Anabilim Dalı</a:t>
            </a:r>
          </a:p>
          <a:p>
            <a:pPr algn="ctr"/>
            <a:r>
              <a:rPr lang="tr-TR" sz="3600" dirty="0" smtClean="0">
                <a:solidFill>
                  <a:schemeClr val="accent6">
                    <a:lumMod val="75000"/>
                  </a:schemeClr>
                </a:solidFill>
              </a:rPr>
              <a:t>(Laboratuvarlar)</a:t>
            </a:r>
            <a:endParaRPr lang="tr-TR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611560" y="1700808"/>
            <a:ext cx="7560840" cy="475252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4283968" y="373851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Bakteriyoloji Laboratuvarı</a:t>
            </a:r>
            <a:endParaRPr lang="tr-TR" sz="16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827584" y="3766859"/>
            <a:ext cx="2870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dirty="0" smtClean="0"/>
              <a:t>Genetik Laboratuvarı</a:t>
            </a:r>
            <a:endParaRPr lang="tr-TR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t="34234" r="19127" b="10595"/>
          <a:stretch/>
        </p:blipFill>
        <p:spPr bwMode="auto">
          <a:xfrm>
            <a:off x="1162763" y="2196121"/>
            <a:ext cx="2185101" cy="1616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1" t="24878" r="22329" b="26258"/>
          <a:stretch/>
        </p:blipFill>
        <p:spPr bwMode="auto">
          <a:xfrm>
            <a:off x="4600508" y="2201575"/>
            <a:ext cx="2059724" cy="1526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t="-1076" r="6914" b="16494"/>
          <a:stretch/>
        </p:blipFill>
        <p:spPr bwMode="auto">
          <a:xfrm>
            <a:off x="1384025" y="4365104"/>
            <a:ext cx="2317759" cy="1395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259632" y="5783260"/>
            <a:ext cx="2438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Hayvan Fizyolojisi Laboratuvarı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4221417" y="5807005"/>
            <a:ext cx="294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Hayvan </a:t>
            </a:r>
            <a:r>
              <a:rPr lang="tr-TR" dirty="0" err="1" smtClean="0"/>
              <a:t>Ekofizyolojisi</a:t>
            </a:r>
            <a:r>
              <a:rPr lang="tr-TR" dirty="0" smtClean="0"/>
              <a:t> Laboratuvarı</a:t>
            </a:r>
            <a:endParaRPr lang="tr-T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7" r="17885" b="39338"/>
          <a:stretch/>
        </p:blipFill>
        <p:spPr bwMode="auto">
          <a:xfrm>
            <a:off x="4418467" y="4365104"/>
            <a:ext cx="2523436" cy="151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7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241</TotalTime>
  <Words>342</Words>
  <Application>Microsoft Office PowerPoint</Application>
  <PresentationFormat>Ekran Gösterisi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Cumba</vt:lpstr>
      <vt:lpstr>PowerPoint Sunusu</vt:lpstr>
      <vt:lpstr>PowerPoint Sunusu</vt:lpstr>
      <vt:lpstr>Öğrenci Laboratuvarlarımız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BİYOLOGLARIN İŞ ALANLARI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Hande</dc:creator>
  <cp:lastModifiedBy>Tugba</cp:lastModifiedBy>
  <cp:revision>50</cp:revision>
  <dcterms:created xsi:type="dcterms:W3CDTF">2023-05-29T09:02:58Z</dcterms:created>
  <dcterms:modified xsi:type="dcterms:W3CDTF">2023-05-31T10:14:22Z</dcterms:modified>
</cp:coreProperties>
</file>