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Comic Sans" panose="020B0604020202020204" charset="0"/>
      <p:regular r:id="rId18"/>
    </p:embeddedFont>
    <p:embeddedFont>
      <p:font typeface="Comic Sans Bold" panose="020B0604020202020204" charset="0"/>
      <p:regular r:id="rId19"/>
    </p:embeddedFont>
    <p:embeddedFont>
      <p:font typeface="Times New Roman" panose="02020603050405020304" pitchFamily="18"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psikoloji.cu.edu.tr"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970" r="6892" b="3970"/>
          <a:stretch>
            <a:fillRect/>
          </a:stretch>
        </p:blipFill>
        <p:spPr>
          <a:xfrm>
            <a:off x="2529235" y="3123918"/>
            <a:ext cx="9281350" cy="6601652"/>
          </a:xfrm>
          <a:prstGeom prst="rect">
            <a:avLst/>
          </a:prstGeom>
        </p:spPr>
      </p:pic>
      <p:sp>
        <p:nvSpPr>
          <p:cNvPr id="3" name="TextBox 3"/>
          <p:cNvSpPr txBox="1"/>
          <p:nvPr/>
        </p:nvSpPr>
        <p:spPr>
          <a:xfrm>
            <a:off x="3114723" y="0"/>
            <a:ext cx="12178189" cy="2299323"/>
          </a:xfrm>
          <a:prstGeom prst="rect">
            <a:avLst/>
          </a:prstGeom>
        </p:spPr>
        <p:style>
          <a:lnRef idx="1">
            <a:schemeClr val="accent6"/>
          </a:lnRef>
          <a:fillRef idx="2">
            <a:schemeClr val="accent6"/>
          </a:fillRef>
          <a:effectRef idx="1">
            <a:schemeClr val="accent6"/>
          </a:effectRef>
          <a:fontRef idx="minor">
            <a:schemeClr val="dk1"/>
          </a:fontRef>
        </p:style>
        <p:txBody>
          <a:bodyPr lIns="0" tIns="0" rIns="0" bIns="0" rtlCol="0" anchor="t">
            <a:spAutoFit/>
          </a:bodyPr>
          <a:lstStyle/>
          <a:p>
            <a:pPr algn="ctr">
              <a:lnSpc>
                <a:spcPts val="9240"/>
              </a:lnSpc>
            </a:pPr>
            <a:r>
              <a:rPr lang="en-US" sz="6600" dirty="0">
                <a:solidFill>
                  <a:srgbClr val="CD6433"/>
                </a:solidFill>
                <a:latin typeface="Comic Sans Bold"/>
              </a:rPr>
              <a:t>FEN-EDEBİYAT FAKÜLTESİ </a:t>
            </a:r>
          </a:p>
          <a:p>
            <a:pPr algn="ctr">
              <a:lnSpc>
                <a:spcPts val="9240"/>
              </a:lnSpc>
            </a:pPr>
            <a:r>
              <a:rPr lang="en-US" sz="6600" dirty="0">
                <a:solidFill>
                  <a:srgbClr val="CD6433"/>
                </a:solidFill>
                <a:latin typeface="Comic Sans Bold"/>
              </a:rPr>
              <a:t>PSİKOLOJİ BÖLÜMÜ</a:t>
            </a:r>
          </a:p>
        </p:txBody>
      </p:sp>
      <p:pic>
        <p:nvPicPr>
          <p:cNvPr id="5" name="Picture 5"/>
          <p:cNvPicPr>
            <a:picLocks noChangeAspect="1"/>
          </p:cNvPicPr>
          <p:nvPr/>
        </p:nvPicPr>
        <p:blipFill>
          <a:blip r:embed="rId3"/>
          <a:srcRect/>
          <a:stretch>
            <a:fillRect/>
          </a:stretch>
        </p:blipFill>
        <p:spPr>
          <a:xfrm>
            <a:off x="15857791" y="318575"/>
            <a:ext cx="1401509" cy="1401509"/>
          </a:xfrm>
          <a:prstGeom prst="rect">
            <a:avLst/>
          </a:prstGeom>
        </p:spPr>
      </p:pic>
      <p:pic>
        <p:nvPicPr>
          <p:cNvPr id="6" name="Picture 6"/>
          <p:cNvPicPr>
            <a:picLocks noChangeAspect="1"/>
          </p:cNvPicPr>
          <p:nvPr/>
        </p:nvPicPr>
        <p:blipFill>
          <a:blip r:embed="rId4"/>
          <a:srcRect/>
          <a:stretch>
            <a:fillRect/>
          </a:stretch>
        </p:blipFill>
        <p:spPr>
          <a:xfrm>
            <a:off x="14108351" y="6129136"/>
            <a:ext cx="2239022" cy="2239022"/>
          </a:xfrm>
          <a:prstGeom prst="rect">
            <a:avLst/>
          </a:prstGeom>
        </p:spPr>
      </p:pic>
      <p:sp>
        <p:nvSpPr>
          <p:cNvPr id="7" name="TextBox 7"/>
          <p:cNvSpPr txBox="1"/>
          <p:nvPr/>
        </p:nvSpPr>
        <p:spPr>
          <a:xfrm>
            <a:off x="12292358" y="8611235"/>
            <a:ext cx="5871007" cy="647065"/>
          </a:xfrm>
          <a:prstGeom prst="rect">
            <a:avLst/>
          </a:prstGeom>
        </p:spPr>
        <p:txBody>
          <a:bodyPr lIns="0" tIns="0" rIns="0" bIns="0" rtlCol="0" anchor="t">
            <a:spAutoFit/>
          </a:bodyPr>
          <a:lstStyle/>
          <a:p>
            <a:pPr algn="ctr">
              <a:lnSpc>
                <a:spcPts val="4759"/>
              </a:lnSpc>
            </a:pPr>
            <a:r>
              <a:rPr lang="en-US" sz="3399" u="sng">
                <a:solidFill>
                  <a:srgbClr val="222223"/>
                </a:solidFill>
                <a:latin typeface="Times New Roman"/>
                <a:hlinkClick r:id="rId5" tooltip="https://psikoloji.cu.edu.tr"/>
              </a:rPr>
              <a:t>https://psikoloji.cu.edu.tr</a:t>
            </a:r>
          </a:p>
        </p:txBody>
      </p:sp>
      <p:sp>
        <p:nvSpPr>
          <p:cNvPr id="8" name="TextBox 8"/>
          <p:cNvSpPr txBox="1"/>
          <p:nvPr/>
        </p:nvSpPr>
        <p:spPr>
          <a:xfrm>
            <a:off x="13341272" y="5383773"/>
            <a:ext cx="3903280" cy="580390"/>
          </a:xfrm>
          <a:prstGeom prst="rect">
            <a:avLst/>
          </a:prstGeom>
        </p:spPr>
        <p:txBody>
          <a:bodyPr wrap="square" lIns="0" tIns="0" rIns="0" bIns="0" rtlCol="0" anchor="t">
            <a:spAutoFit/>
          </a:bodyPr>
          <a:lstStyle/>
          <a:p>
            <a:pPr algn="ctr">
              <a:lnSpc>
                <a:spcPts val="4759"/>
              </a:lnSpc>
            </a:pPr>
            <a:r>
              <a:rPr lang="en-US" sz="3399" dirty="0">
                <a:solidFill>
                  <a:srgbClr val="3173AE"/>
                </a:solidFill>
                <a:latin typeface="Comic Sans Bold"/>
              </a:rPr>
              <a:t>BÖLÜM SAYFASI</a:t>
            </a:r>
          </a:p>
        </p:txBody>
      </p:sp>
      <p:pic>
        <p:nvPicPr>
          <p:cNvPr id="1026" name="Picture 2" descr="Çukurova Üniversitesi - Vikipedi">
            <a:extLst>
              <a:ext uri="{FF2B5EF4-FFF2-40B4-BE49-F238E27FC236}">
                <a16:creationId xmlns:a16="http://schemas.microsoft.com/office/drawing/2014/main" id="{AE1F87A9-919A-143E-A0B3-2AA3EF7AA5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190500"/>
            <a:ext cx="1812702" cy="1812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4000">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81400" y="2538256"/>
            <a:ext cx="14159101" cy="6915804"/>
          </a:xfrm>
          <a:prstGeom prst="rect">
            <a:avLst/>
          </a:prstGeom>
        </p:spPr>
        <p:txBody>
          <a:bodyPr lIns="0" tIns="0" rIns="0" bIns="0" rtlCol="0" anchor="t">
            <a:spAutoFit/>
          </a:bodyPr>
          <a:lstStyle/>
          <a:p>
            <a:pPr algn="ctr">
              <a:lnSpc>
                <a:spcPts val="6800"/>
              </a:lnSpc>
            </a:pPr>
            <a:r>
              <a:rPr lang="en-US" sz="6000" dirty="0">
                <a:solidFill>
                  <a:srgbClr val="000000"/>
                </a:solidFill>
                <a:latin typeface="Comic Sans"/>
              </a:rPr>
              <a:t>ψ </a:t>
            </a:r>
            <a:r>
              <a:rPr lang="en-US" sz="6000" dirty="0" err="1">
                <a:solidFill>
                  <a:srgbClr val="000000"/>
                </a:solidFill>
                <a:latin typeface="Comic Sans"/>
              </a:rPr>
              <a:t>Ayrıca</a:t>
            </a:r>
            <a:r>
              <a:rPr lang="en-US" sz="6000" dirty="0">
                <a:solidFill>
                  <a:srgbClr val="000000"/>
                </a:solidFill>
                <a:latin typeface="Comic Sans"/>
              </a:rPr>
              <a:t>, </a:t>
            </a:r>
            <a:r>
              <a:rPr lang="en-US" sz="6000" dirty="0" err="1">
                <a:solidFill>
                  <a:srgbClr val="000000"/>
                </a:solidFill>
                <a:latin typeface="Comic Sans"/>
              </a:rPr>
              <a:t>endüstride</a:t>
            </a:r>
            <a:r>
              <a:rPr lang="en-US" sz="6000" dirty="0">
                <a:solidFill>
                  <a:srgbClr val="000000"/>
                </a:solidFill>
                <a:latin typeface="Comic Sans"/>
              </a:rPr>
              <a:t> ve </a:t>
            </a:r>
            <a:r>
              <a:rPr lang="en-US" sz="6000" dirty="0" err="1">
                <a:solidFill>
                  <a:srgbClr val="000000"/>
                </a:solidFill>
                <a:latin typeface="Comic Sans"/>
              </a:rPr>
              <a:t>halka</a:t>
            </a:r>
            <a:r>
              <a:rPr lang="en-US" sz="6000" dirty="0">
                <a:solidFill>
                  <a:srgbClr val="000000"/>
                </a:solidFill>
                <a:latin typeface="Comic Sans"/>
              </a:rPr>
              <a:t> </a:t>
            </a:r>
            <a:r>
              <a:rPr lang="en-US" sz="6000" dirty="0" err="1">
                <a:solidFill>
                  <a:srgbClr val="000000"/>
                </a:solidFill>
                <a:latin typeface="Comic Sans"/>
              </a:rPr>
              <a:t>ilişkilerde</a:t>
            </a:r>
            <a:r>
              <a:rPr lang="en-US" sz="6000" dirty="0">
                <a:solidFill>
                  <a:srgbClr val="000000"/>
                </a:solidFill>
                <a:latin typeface="Comic Sans"/>
              </a:rPr>
              <a:t> ve </a:t>
            </a:r>
            <a:r>
              <a:rPr lang="en-US" sz="6000" dirty="0" err="1">
                <a:solidFill>
                  <a:srgbClr val="000000"/>
                </a:solidFill>
                <a:latin typeface="Comic Sans"/>
              </a:rPr>
              <a:t>insan</a:t>
            </a:r>
            <a:r>
              <a:rPr lang="en-US" sz="6000" dirty="0">
                <a:solidFill>
                  <a:srgbClr val="000000"/>
                </a:solidFill>
                <a:latin typeface="Comic Sans"/>
              </a:rPr>
              <a:t> </a:t>
            </a:r>
            <a:r>
              <a:rPr lang="en-US" sz="6000" dirty="0" err="1">
                <a:solidFill>
                  <a:srgbClr val="000000"/>
                </a:solidFill>
                <a:latin typeface="Comic Sans"/>
              </a:rPr>
              <a:t>kaynakları</a:t>
            </a:r>
            <a:r>
              <a:rPr lang="en-US" sz="6000" dirty="0">
                <a:solidFill>
                  <a:srgbClr val="000000"/>
                </a:solidFill>
                <a:latin typeface="Comic Sans"/>
              </a:rPr>
              <a:t> </a:t>
            </a:r>
            <a:r>
              <a:rPr lang="en-US" sz="6000" dirty="0" err="1">
                <a:solidFill>
                  <a:srgbClr val="000000"/>
                </a:solidFill>
                <a:latin typeface="Comic Sans"/>
              </a:rPr>
              <a:t>alanlarında</a:t>
            </a:r>
            <a:r>
              <a:rPr lang="en-US" sz="6000" dirty="0">
                <a:solidFill>
                  <a:srgbClr val="000000"/>
                </a:solidFill>
                <a:latin typeface="Comic Sans"/>
              </a:rPr>
              <a:t> </a:t>
            </a:r>
            <a:r>
              <a:rPr lang="en-US" sz="6000" dirty="0" err="1">
                <a:solidFill>
                  <a:srgbClr val="000000"/>
                </a:solidFill>
                <a:latin typeface="Comic Sans"/>
              </a:rPr>
              <a:t>iş</a:t>
            </a:r>
            <a:r>
              <a:rPr lang="en-US" sz="6000" dirty="0">
                <a:solidFill>
                  <a:srgbClr val="000000"/>
                </a:solidFill>
                <a:latin typeface="Comic Sans"/>
              </a:rPr>
              <a:t> ve </a:t>
            </a:r>
            <a:r>
              <a:rPr lang="en-US" sz="6000" dirty="0" err="1">
                <a:solidFill>
                  <a:srgbClr val="000000"/>
                </a:solidFill>
                <a:latin typeface="Comic Sans"/>
              </a:rPr>
              <a:t>işyeri</a:t>
            </a:r>
            <a:r>
              <a:rPr lang="en-US" sz="6000" dirty="0">
                <a:solidFill>
                  <a:srgbClr val="000000"/>
                </a:solidFill>
                <a:latin typeface="Comic Sans"/>
              </a:rPr>
              <a:t> </a:t>
            </a:r>
            <a:r>
              <a:rPr lang="en-US" sz="6000" dirty="0" err="1">
                <a:solidFill>
                  <a:srgbClr val="000000"/>
                </a:solidFill>
                <a:latin typeface="Comic Sans"/>
              </a:rPr>
              <a:t>verimini</a:t>
            </a:r>
            <a:r>
              <a:rPr lang="en-US" sz="6000" dirty="0">
                <a:solidFill>
                  <a:srgbClr val="000000"/>
                </a:solidFill>
                <a:latin typeface="Comic Sans"/>
              </a:rPr>
              <a:t> </a:t>
            </a:r>
            <a:r>
              <a:rPr lang="en-US" sz="6000" dirty="0" err="1">
                <a:solidFill>
                  <a:srgbClr val="000000"/>
                </a:solidFill>
                <a:latin typeface="Comic Sans"/>
              </a:rPr>
              <a:t>arttırma</a:t>
            </a:r>
            <a:r>
              <a:rPr lang="en-US" sz="6000" dirty="0">
                <a:solidFill>
                  <a:srgbClr val="000000"/>
                </a:solidFill>
                <a:latin typeface="Comic Sans"/>
              </a:rPr>
              <a:t>, </a:t>
            </a:r>
            <a:r>
              <a:rPr lang="en-US" sz="6000" dirty="0" err="1">
                <a:solidFill>
                  <a:srgbClr val="000000"/>
                </a:solidFill>
                <a:latin typeface="Comic Sans"/>
              </a:rPr>
              <a:t>işçi</a:t>
            </a:r>
            <a:r>
              <a:rPr lang="en-US" sz="6000" dirty="0">
                <a:solidFill>
                  <a:srgbClr val="000000"/>
                </a:solidFill>
                <a:latin typeface="Comic Sans"/>
              </a:rPr>
              <a:t> ve </a:t>
            </a:r>
            <a:r>
              <a:rPr lang="en-US" sz="6000" dirty="0" err="1">
                <a:solidFill>
                  <a:srgbClr val="000000"/>
                </a:solidFill>
                <a:latin typeface="Comic Sans"/>
              </a:rPr>
              <a:t>çalışan</a:t>
            </a:r>
            <a:r>
              <a:rPr lang="en-US" sz="6000" dirty="0">
                <a:solidFill>
                  <a:srgbClr val="000000"/>
                </a:solidFill>
                <a:latin typeface="Comic Sans"/>
              </a:rPr>
              <a:t> </a:t>
            </a:r>
            <a:r>
              <a:rPr lang="en-US" sz="6000" dirty="0" err="1">
                <a:solidFill>
                  <a:srgbClr val="000000"/>
                </a:solidFill>
                <a:latin typeface="Comic Sans"/>
              </a:rPr>
              <a:t>güvenliği</a:t>
            </a:r>
            <a:r>
              <a:rPr lang="en-US" sz="6000" dirty="0">
                <a:solidFill>
                  <a:srgbClr val="000000"/>
                </a:solidFill>
                <a:latin typeface="Comic Sans"/>
              </a:rPr>
              <a:t>, </a:t>
            </a:r>
            <a:r>
              <a:rPr lang="en-US" sz="6000" dirty="0" err="1">
                <a:solidFill>
                  <a:srgbClr val="000000"/>
                </a:solidFill>
                <a:latin typeface="Comic Sans"/>
              </a:rPr>
              <a:t>çalışan</a:t>
            </a:r>
            <a:r>
              <a:rPr lang="en-US" sz="6000" dirty="0">
                <a:solidFill>
                  <a:srgbClr val="000000"/>
                </a:solidFill>
                <a:latin typeface="Comic Sans"/>
              </a:rPr>
              <a:t> </a:t>
            </a:r>
            <a:r>
              <a:rPr lang="en-US" sz="6000" dirty="0" err="1">
                <a:solidFill>
                  <a:srgbClr val="000000"/>
                </a:solidFill>
                <a:latin typeface="Comic Sans"/>
              </a:rPr>
              <a:t>seçimi</a:t>
            </a:r>
            <a:r>
              <a:rPr lang="en-US" sz="6000" dirty="0">
                <a:solidFill>
                  <a:srgbClr val="000000"/>
                </a:solidFill>
                <a:latin typeface="Comic Sans"/>
              </a:rPr>
              <a:t> ve </a:t>
            </a:r>
            <a:r>
              <a:rPr lang="en-US" sz="6000" dirty="0" err="1">
                <a:solidFill>
                  <a:srgbClr val="000000"/>
                </a:solidFill>
                <a:latin typeface="Comic Sans"/>
              </a:rPr>
              <a:t>çalışanların</a:t>
            </a:r>
            <a:r>
              <a:rPr lang="en-US" sz="6000" dirty="0">
                <a:solidFill>
                  <a:srgbClr val="000000"/>
                </a:solidFill>
                <a:latin typeface="Comic Sans"/>
              </a:rPr>
              <a:t> </a:t>
            </a:r>
            <a:r>
              <a:rPr lang="en-US" sz="6000" dirty="0" err="1">
                <a:solidFill>
                  <a:srgbClr val="000000"/>
                </a:solidFill>
                <a:latin typeface="Comic Sans"/>
              </a:rPr>
              <a:t>ödüllendirilmesi</a:t>
            </a:r>
            <a:r>
              <a:rPr lang="en-US" sz="6000" dirty="0">
                <a:solidFill>
                  <a:srgbClr val="000000"/>
                </a:solidFill>
                <a:latin typeface="Comic Sans"/>
              </a:rPr>
              <a:t> ve </a:t>
            </a:r>
            <a:r>
              <a:rPr lang="en-US" sz="6000" dirty="0" err="1">
                <a:solidFill>
                  <a:srgbClr val="000000"/>
                </a:solidFill>
                <a:latin typeface="Comic Sans"/>
              </a:rPr>
              <a:t>yükseltilmesi</a:t>
            </a:r>
            <a:r>
              <a:rPr lang="en-US" sz="6000" dirty="0">
                <a:solidFill>
                  <a:srgbClr val="000000"/>
                </a:solidFill>
                <a:latin typeface="Comic Sans"/>
              </a:rPr>
              <a:t>/</a:t>
            </a:r>
            <a:r>
              <a:rPr lang="en-US" sz="6000" dirty="0" err="1">
                <a:solidFill>
                  <a:srgbClr val="000000"/>
                </a:solidFill>
                <a:latin typeface="Comic Sans"/>
              </a:rPr>
              <a:t>işten</a:t>
            </a:r>
            <a:r>
              <a:rPr lang="en-US" sz="6000" dirty="0">
                <a:solidFill>
                  <a:srgbClr val="000000"/>
                </a:solidFill>
                <a:latin typeface="Comic Sans"/>
              </a:rPr>
              <a:t> </a:t>
            </a:r>
            <a:r>
              <a:rPr lang="en-US" sz="6000" dirty="0" err="1">
                <a:solidFill>
                  <a:srgbClr val="000000"/>
                </a:solidFill>
                <a:latin typeface="Comic Sans"/>
              </a:rPr>
              <a:t>çıkarılması</a:t>
            </a:r>
            <a:r>
              <a:rPr lang="en-US" sz="6000" dirty="0">
                <a:solidFill>
                  <a:srgbClr val="000000"/>
                </a:solidFill>
                <a:latin typeface="Comic Sans"/>
              </a:rPr>
              <a:t> </a:t>
            </a:r>
            <a:r>
              <a:rPr lang="en-US" sz="6000" dirty="0" err="1">
                <a:solidFill>
                  <a:srgbClr val="000000"/>
                </a:solidFill>
                <a:latin typeface="Comic Sans"/>
              </a:rPr>
              <a:t>gibi</a:t>
            </a:r>
            <a:r>
              <a:rPr lang="en-US" sz="6000" dirty="0">
                <a:solidFill>
                  <a:srgbClr val="000000"/>
                </a:solidFill>
                <a:latin typeface="Comic Sans"/>
              </a:rPr>
              <a:t> </a:t>
            </a:r>
            <a:r>
              <a:rPr lang="en-US" sz="6000" dirty="0" err="1">
                <a:solidFill>
                  <a:srgbClr val="000000"/>
                </a:solidFill>
                <a:latin typeface="Comic Sans"/>
              </a:rPr>
              <a:t>alanlarda</a:t>
            </a:r>
            <a:r>
              <a:rPr lang="en-US" sz="6000" dirty="0">
                <a:solidFill>
                  <a:srgbClr val="000000"/>
                </a:solidFill>
                <a:latin typeface="Comic Sans"/>
              </a:rPr>
              <a:t> </a:t>
            </a:r>
            <a:r>
              <a:rPr lang="en-US" sz="6000" dirty="0" err="1">
                <a:solidFill>
                  <a:srgbClr val="000000"/>
                </a:solidFill>
                <a:latin typeface="Comic Sans"/>
              </a:rPr>
              <a:t>çalışan</a:t>
            </a:r>
            <a:r>
              <a:rPr lang="en-US" sz="6000" dirty="0">
                <a:solidFill>
                  <a:srgbClr val="000000"/>
                </a:solidFill>
                <a:latin typeface="Comic Sans"/>
              </a:rPr>
              <a:t> </a:t>
            </a:r>
            <a:r>
              <a:rPr lang="en-US" sz="6000" dirty="0" err="1">
                <a:solidFill>
                  <a:srgbClr val="000000"/>
                </a:solidFill>
                <a:latin typeface="Comic Sans"/>
              </a:rPr>
              <a:t>çok</a:t>
            </a:r>
            <a:r>
              <a:rPr lang="en-US" sz="6000" dirty="0">
                <a:solidFill>
                  <a:srgbClr val="000000"/>
                </a:solidFill>
                <a:latin typeface="Comic Sans"/>
              </a:rPr>
              <a:t> </a:t>
            </a:r>
            <a:r>
              <a:rPr lang="en-US" sz="6000" dirty="0" err="1">
                <a:solidFill>
                  <a:srgbClr val="000000"/>
                </a:solidFill>
                <a:latin typeface="Comic Sans"/>
              </a:rPr>
              <a:t>sayıda</a:t>
            </a:r>
            <a:r>
              <a:rPr lang="en-US" sz="6000" dirty="0">
                <a:solidFill>
                  <a:srgbClr val="000000"/>
                </a:solidFill>
                <a:latin typeface="Comic Sans"/>
              </a:rPr>
              <a:t> </a:t>
            </a:r>
            <a:r>
              <a:rPr lang="en-US" sz="6000" dirty="0" err="1">
                <a:solidFill>
                  <a:srgbClr val="000000"/>
                </a:solidFill>
                <a:latin typeface="Comic Sans"/>
              </a:rPr>
              <a:t>psikolog</a:t>
            </a:r>
            <a:r>
              <a:rPr lang="en-US" sz="6000" dirty="0">
                <a:solidFill>
                  <a:srgbClr val="000000"/>
                </a:solidFill>
                <a:latin typeface="Comic Sans"/>
              </a:rPr>
              <a:t> </a:t>
            </a:r>
            <a:r>
              <a:rPr lang="en-US" sz="6000" dirty="0" err="1">
                <a:solidFill>
                  <a:srgbClr val="000000"/>
                </a:solidFill>
                <a:latin typeface="Comic Sans"/>
              </a:rPr>
              <a:t>vardır</a:t>
            </a:r>
            <a:r>
              <a:rPr lang="en-US" sz="6000" dirty="0">
                <a:solidFill>
                  <a:srgbClr val="000000"/>
                </a:solidFill>
                <a:latin typeface="Comic Sans"/>
              </a:rPr>
              <a:t>.</a:t>
            </a:r>
          </a:p>
          <a:p>
            <a:pPr algn="ctr">
              <a:lnSpc>
                <a:spcPts val="7279"/>
              </a:lnSpc>
            </a:pPr>
            <a:endParaRPr lang="en-US" sz="3600" dirty="0">
              <a:solidFill>
                <a:srgbClr val="000000"/>
              </a:solidFill>
              <a:latin typeface="Comic Sans"/>
            </a:endParaRPr>
          </a:p>
        </p:txBody>
      </p:sp>
      <p:pic>
        <p:nvPicPr>
          <p:cNvPr id="3" name="Picture 3"/>
          <p:cNvPicPr>
            <a:picLocks noChangeAspect="1"/>
          </p:cNvPicPr>
          <p:nvPr/>
        </p:nvPicPr>
        <p:blipFill>
          <a:blip r:embed="rId2"/>
          <a:srcRect/>
          <a:stretch>
            <a:fillRect/>
          </a:stretch>
        </p:blipFill>
        <p:spPr>
          <a:xfrm>
            <a:off x="0" y="4711385"/>
            <a:ext cx="3842314" cy="2569547"/>
          </a:xfrm>
          <a:prstGeom prst="rect">
            <a:avLst/>
          </a:prstGeom>
        </p:spPr>
      </p:pic>
      <p:sp>
        <p:nvSpPr>
          <p:cNvPr id="4" name="TextBox 4"/>
          <p:cNvSpPr txBox="1"/>
          <p:nvPr/>
        </p:nvSpPr>
        <p:spPr>
          <a:xfrm>
            <a:off x="152400" y="250203"/>
            <a:ext cx="18031387" cy="778497"/>
          </a:xfrm>
          <a:prstGeom prst="rect">
            <a:avLst/>
          </a:prstGeom>
        </p:spPr>
        <p:style>
          <a:lnRef idx="0">
            <a:schemeClr val="accent6"/>
          </a:lnRef>
          <a:fillRef idx="3">
            <a:schemeClr val="accent6"/>
          </a:fillRef>
          <a:effectRef idx="3">
            <a:schemeClr val="accent6"/>
          </a:effectRef>
          <a:fontRef idx="minor">
            <a:schemeClr val="lt1"/>
          </a:fontRef>
        </p:style>
        <p:txBody>
          <a:bodyPr wrap="square" lIns="0" tIns="0" rIns="0" bIns="0" rtlCol="0" anchor="t">
            <a:spAutoFit/>
          </a:bodyPr>
          <a:lstStyle/>
          <a:p>
            <a:pPr algn="ctr">
              <a:lnSpc>
                <a:spcPts val="6440"/>
              </a:lnSpc>
            </a:pPr>
            <a:r>
              <a:rPr lang="en-US" sz="4600" dirty="0">
                <a:solidFill>
                  <a:srgbClr val="000000"/>
                </a:solidFill>
                <a:latin typeface="Comic Sans Bold"/>
              </a:rPr>
              <a:t>LİSANS MEZUNU PSİKOLOGLAR NERELERDE ÇALIŞIRLAR?</a:t>
            </a:r>
          </a:p>
        </p:txBody>
      </p:sp>
    </p:spTree>
    <p:extLst>
      <p:ext uri="{BB962C8B-B14F-4D97-AF65-F5344CB8AC3E}">
        <p14:creationId xmlns:p14="http://schemas.microsoft.com/office/powerpoint/2010/main" val="134964960"/>
      </p:ext>
    </p:extLst>
  </p:cSld>
  <p:clrMapOvr>
    <a:masterClrMapping/>
  </p:clrMapOvr>
  <mc:AlternateContent xmlns:mc="http://schemas.openxmlformats.org/markup-compatibility/2006" xmlns:p15="http://schemas.microsoft.com/office/powerpoint/2012/main">
    <mc:Choice Requires="p15">
      <p:transition spd="slow" advTm="10000">
        <p15:prstTrans prst="peelOff"/>
      </p:transition>
    </mc:Choice>
    <mc:Fallback xmlns="">
      <p:transition spd="slow"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26081" y="1976238"/>
            <a:ext cx="11633219" cy="7696833"/>
          </a:xfrm>
          <a:prstGeom prst="rect">
            <a:avLst/>
          </a:prstGeom>
        </p:spPr>
        <p:txBody>
          <a:bodyPr lIns="0" tIns="0" rIns="0" bIns="0" rtlCol="0" anchor="t">
            <a:spAutoFit/>
          </a:bodyPr>
          <a:lstStyle/>
          <a:p>
            <a:pPr algn="ctr">
              <a:lnSpc>
                <a:spcPts val="8800"/>
              </a:lnSpc>
            </a:pPr>
            <a:r>
              <a:rPr lang="en-US" sz="4400">
                <a:solidFill>
                  <a:srgbClr val="000000"/>
                </a:solidFill>
                <a:latin typeface="Comic Sans"/>
              </a:rPr>
              <a:t>İnsanın doğasını anlamaya yönelik bir merakınız varsa, insanla çalışmaktan rahatsız değilseniz, doğa bilimlerine, okumaya ve araştırmaya meraklıysanız, sabırlıysanız ve stresle baş etme beceriniz iyiyse psikolojinin sizin için uygun bir meslek olduğunu söyleyebiliriz.</a:t>
            </a: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455" y="4849556"/>
            <a:ext cx="5690852" cy="3203950"/>
          </a:xfrm>
          <a:prstGeom prst="rect">
            <a:avLst/>
          </a:prstGeom>
        </p:spPr>
      </p:pic>
      <p:sp>
        <p:nvSpPr>
          <p:cNvPr id="4" name="TextBox 4"/>
          <p:cNvSpPr txBox="1"/>
          <p:nvPr/>
        </p:nvSpPr>
        <p:spPr>
          <a:xfrm>
            <a:off x="216455" y="245203"/>
            <a:ext cx="17855089" cy="936612"/>
          </a:xfrm>
          <a:prstGeom prst="rect">
            <a:avLst/>
          </a:prstGeom>
        </p:spPr>
        <p:style>
          <a:lnRef idx="1">
            <a:schemeClr val="accent2"/>
          </a:lnRef>
          <a:fillRef idx="2">
            <a:schemeClr val="accent2"/>
          </a:fillRef>
          <a:effectRef idx="1">
            <a:schemeClr val="accent2"/>
          </a:effectRef>
          <a:fontRef idx="minor">
            <a:schemeClr val="dk1"/>
          </a:fontRef>
        </p:style>
        <p:txBody>
          <a:bodyPr lIns="0" tIns="0" rIns="0" bIns="0" rtlCol="0" anchor="t">
            <a:spAutoFit/>
          </a:bodyPr>
          <a:lstStyle/>
          <a:p>
            <a:pPr algn="ctr">
              <a:lnSpc>
                <a:spcPts val="7700"/>
              </a:lnSpc>
            </a:pPr>
            <a:r>
              <a:rPr lang="en-US" sz="5500" dirty="0">
                <a:solidFill>
                  <a:srgbClr val="000000"/>
                </a:solidFill>
                <a:latin typeface="Comic Sans Bold"/>
              </a:rPr>
              <a:t>PSİKOLOJİ SİZİN İÇİN UYGUN BİR MESLEK Mİ?</a:t>
            </a:r>
          </a:p>
        </p:txBody>
      </p:sp>
    </p:spTree>
  </p:cSld>
  <p:clrMapOvr>
    <a:masterClrMapping/>
  </p:clrMapOvr>
  <mc:AlternateContent xmlns:mc="http://schemas.openxmlformats.org/markup-compatibility/2006" xmlns:p15="http://schemas.microsoft.com/office/powerpoint/2012/main">
    <mc:Choice Requires="p15">
      <p:transition spd="slow" advTm="10000">
        <p15:prstTrans prst="prestige"/>
      </p:transition>
    </mc:Choice>
    <mc:Fallback xmlns="">
      <p:transition spd="slow"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581400" y="952500"/>
            <a:ext cx="11506200" cy="998094"/>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chor="t">
            <a:spAutoFit/>
          </a:bodyPr>
          <a:lstStyle/>
          <a:p>
            <a:pPr algn="ctr">
              <a:lnSpc>
                <a:spcPts val="7700"/>
              </a:lnSpc>
            </a:pPr>
            <a:r>
              <a:rPr lang="tr-TR" sz="7200" dirty="0">
                <a:solidFill>
                  <a:srgbClr val="000000"/>
                </a:solidFill>
                <a:latin typeface="Comic Sans Bold"/>
              </a:rPr>
              <a:t>SORU-CEVAP</a:t>
            </a:r>
            <a:endParaRPr lang="en-US" sz="7200" dirty="0">
              <a:solidFill>
                <a:srgbClr val="000000"/>
              </a:solidFill>
              <a:latin typeface="Comic Sans Bold"/>
            </a:endParaRPr>
          </a:p>
        </p:txBody>
      </p:sp>
      <p:pic>
        <p:nvPicPr>
          <p:cNvPr id="6" name="Resim 5" descr="Soru işaretli yapışkan notlar">
            <a:extLst>
              <a:ext uri="{FF2B5EF4-FFF2-40B4-BE49-F238E27FC236}">
                <a16:creationId xmlns:a16="http://schemas.microsoft.com/office/drawing/2014/main" id="{A57B6F27-6931-792C-4915-A7A22E7C7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467100"/>
            <a:ext cx="9429750" cy="6286500"/>
          </a:xfrm>
          <a:prstGeom prst="rect">
            <a:avLst/>
          </a:prstGeom>
        </p:spPr>
      </p:pic>
    </p:spTree>
    <p:extLst>
      <p:ext uri="{BB962C8B-B14F-4D97-AF65-F5344CB8AC3E}">
        <p14:creationId xmlns:p14="http://schemas.microsoft.com/office/powerpoint/2010/main" val="2566769413"/>
      </p:ext>
    </p:extLst>
  </p:cSld>
  <p:clrMapOvr>
    <a:masterClrMapping/>
  </p:clrMapOvr>
  <mc:AlternateContent xmlns:mc="http://schemas.openxmlformats.org/markup-compatibility/2006" xmlns:p15="http://schemas.microsoft.com/office/powerpoint/2012/main">
    <mc:Choice Requires="p15">
      <p:transition spd="slow" advTm="2000">
        <p15:prstTrans prst="wind"/>
      </p:transition>
    </mc:Choice>
    <mc:Fallback xmlns="">
      <p:transition spd="slow"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55454" y="2303161"/>
            <a:ext cx="12836214" cy="6531521"/>
          </a:xfrm>
          <a:prstGeom prst="rect">
            <a:avLst/>
          </a:prstGeom>
        </p:spPr>
        <p:style>
          <a:lnRef idx="1">
            <a:schemeClr val="accent4"/>
          </a:lnRef>
          <a:fillRef idx="2">
            <a:schemeClr val="accent4"/>
          </a:fillRef>
          <a:effectRef idx="1">
            <a:schemeClr val="accent4"/>
          </a:effectRef>
          <a:fontRef idx="minor">
            <a:schemeClr val="dk1"/>
          </a:fontRef>
        </p:style>
        <p:txBody>
          <a:bodyPr lIns="0" tIns="0" rIns="0" bIns="0" rtlCol="0" anchor="t">
            <a:spAutoFit/>
          </a:bodyPr>
          <a:lstStyle/>
          <a:p>
            <a:pPr algn="ctr">
              <a:lnSpc>
                <a:spcPts val="8582"/>
              </a:lnSpc>
            </a:pPr>
            <a:r>
              <a:rPr lang="en-US" sz="6130" dirty="0">
                <a:solidFill>
                  <a:srgbClr val="0062FF"/>
                </a:solidFill>
                <a:latin typeface="Comic Sans Bold"/>
              </a:rPr>
              <a:t>AKADEMİK KADRO</a:t>
            </a:r>
          </a:p>
          <a:p>
            <a:pPr algn="ctr">
              <a:lnSpc>
                <a:spcPts val="6200"/>
              </a:lnSpc>
            </a:pPr>
            <a:r>
              <a:rPr lang="en-US" sz="4428" dirty="0" err="1">
                <a:solidFill>
                  <a:srgbClr val="222223"/>
                </a:solidFill>
                <a:latin typeface="Comic Sans Bold"/>
              </a:rPr>
              <a:t>Doç</a:t>
            </a:r>
            <a:r>
              <a:rPr lang="en-US" sz="4428" dirty="0">
                <a:solidFill>
                  <a:srgbClr val="222223"/>
                </a:solidFill>
                <a:latin typeface="Comic Sans Bold"/>
              </a:rPr>
              <a:t>. Dr. </a:t>
            </a:r>
            <a:r>
              <a:rPr lang="en-US" sz="4428" dirty="0" err="1">
                <a:solidFill>
                  <a:srgbClr val="222223"/>
                </a:solidFill>
                <a:latin typeface="Comic Sans Bold"/>
              </a:rPr>
              <a:t>Meltem</a:t>
            </a:r>
            <a:r>
              <a:rPr lang="en-US" sz="4428" dirty="0">
                <a:solidFill>
                  <a:srgbClr val="222223"/>
                </a:solidFill>
                <a:latin typeface="Comic Sans Bold"/>
              </a:rPr>
              <a:t> GÜLER</a:t>
            </a:r>
          </a:p>
          <a:p>
            <a:pPr algn="ctr">
              <a:lnSpc>
                <a:spcPts val="6200"/>
              </a:lnSpc>
            </a:pPr>
            <a:r>
              <a:rPr lang="en-US" sz="4428" dirty="0">
                <a:solidFill>
                  <a:srgbClr val="222223"/>
                </a:solidFill>
                <a:latin typeface="Comic Sans Bold"/>
              </a:rPr>
              <a:t>Dr. Öğr. </a:t>
            </a:r>
            <a:r>
              <a:rPr lang="en-US" sz="4428" dirty="0" err="1">
                <a:solidFill>
                  <a:srgbClr val="222223"/>
                </a:solidFill>
                <a:latin typeface="Comic Sans Bold"/>
              </a:rPr>
              <a:t>Üyesi</a:t>
            </a:r>
            <a:r>
              <a:rPr lang="en-US" sz="4428" dirty="0">
                <a:solidFill>
                  <a:srgbClr val="222223"/>
                </a:solidFill>
                <a:latin typeface="Comic Sans Bold"/>
              </a:rPr>
              <a:t> E. </a:t>
            </a:r>
            <a:r>
              <a:rPr lang="en-US" sz="4428" dirty="0" err="1">
                <a:solidFill>
                  <a:srgbClr val="222223"/>
                </a:solidFill>
                <a:latin typeface="Comic Sans Bold"/>
              </a:rPr>
              <a:t>Ercüment</a:t>
            </a:r>
            <a:r>
              <a:rPr lang="en-US" sz="4428" dirty="0">
                <a:solidFill>
                  <a:srgbClr val="222223"/>
                </a:solidFill>
                <a:latin typeface="Comic Sans Bold"/>
              </a:rPr>
              <a:t> YERLİKAYA</a:t>
            </a:r>
          </a:p>
          <a:p>
            <a:pPr algn="ctr">
              <a:lnSpc>
                <a:spcPts val="6200"/>
              </a:lnSpc>
            </a:pPr>
            <a:r>
              <a:rPr lang="en-US" sz="4428" dirty="0">
                <a:solidFill>
                  <a:srgbClr val="222223"/>
                </a:solidFill>
                <a:latin typeface="Comic Sans Bold"/>
              </a:rPr>
              <a:t>Dr. Öğr. </a:t>
            </a:r>
            <a:r>
              <a:rPr lang="en-US" sz="4428" dirty="0" err="1">
                <a:solidFill>
                  <a:srgbClr val="222223"/>
                </a:solidFill>
                <a:latin typeface="Comic Sans Bold"/>
              </a:rPr>
              <a:t>Üyesi</a:t>
            </a:r>
            <a:r>
              <a:rPr lang="en-US" sz="4428" dirty="0">
                <a:solidFill>
                  <a:srgbClr val="222223"/>
                </a:solidFill>
                <a:latin typeface="Comic Sans Bold"/>
              </a:rPr>
              <a:t> Kadir ÇAKIR</a:t>
            </a:r>
          </a:p>
          <a:p>
            <a:pPr algn="ctr">
              <a:lnSpc>
                <a:spcPts val="6200"/>
              </a:lnSpc>
            </a:pPr>
            <a:r>
              <a:rPr lang="en-US" sz="4428" dirty="0">
                <a:solidFill>
                  <a:srgbClr val="222223"/>
                </a:solidFill>
                <a:latin typeface="Comic Sans Bold"/>
              </a:rPr>
              <a:t>Öğr. </a:t>
            </a:r>
            <a:r>
              <a:rPr lang="en-US" sz="4428" dirty="0" err="1">
                <a:solidFill>
                  <a:srgbClr val="222223"/>
                </a:solidFill>
                <a:latin typeface="Comic Sans Bold"/>
              </a:rPr>
              <a:t>Gör</a:t>
            </a:r>
            <a:r>
              <a:rPr lang="en-US" sz="4428" dirty="0">
                <a:solidFill>
                  <a:srgbClr val="222223"/>
                </a:solidFill>
                <a:latin typeface="Comic Sans Bold"/>
              </a:rPr>
              <a:t>. E. </a:t>
            </a:r>
            <a:r>
              <a:rPr lang="en-US" sz="4428" dirty="0" err="1">
                <a:solidFill>
                  <a:srgbClr val="222223"/>
                </a:solidFill>
                <a:latin typeface="Comic Sans Bold"/>
              </a:rPr>
              <a:t>Hande</a:t>
            </a:r>
            <a:r>
              <a:rPr lang="en-US" sz="4428" dirty="0">
                <a:solidFill>
                  <a:srgbClr val="222223"/>
                </a:solidFill>
                <a:latin typeface="Comic Sans Bold"/>
              </a:rPr>
              <a:t> HAKKOYMAZ</a:t>
            </a:r>
          </a:p>
          <a:p>
            <a:pPr algn="ctr">
              <a:lnSpc>
                <a:spcPts val="6200"/>
              </a:lnSpc>
            </a:pPr>
            <a:r>
              <a:rPr lang="en-US" sz="4428" dirty="0" err="1">
                <a:solidFill>
                  <a:srgbClr val="222223"/>
                </a:solidFill>
                <a:latin typeface="Comic Sans Bold"/>
              </a:rPr>
              <a:t>Arş</a:t>
            </a:r>
            <a:r>
              <a:rPr lang="en-US" sz="4428" dirty="0">
                <a:solidFill>
                  <a:srgbClr val="222223"/>
                </a:solidFill>
                <a:latin typeface="Comic Sans Bold"/>
              </a:rPr>
              <a:t>. </a:t>
            </a:r>
            <a:r>
              <a:rPr lang="en-US" sz="4428" dirty="0" err="1">
                <a:solidFill>
                  <a:srgbClr val="222223"/>
                </a:solidFill>
                <a:latin typeface="Comic Sans Bold"/>
              </a:rPr>
              <a:t>Gör</a:t>
            </a:r>
            <a:r>
              <a:rPr lang="en-US" sz="4428" dirty="0">
                <a:solidFill>
                  <a:srgbClr val="222223"/>
                </a:solidFill>
                <a:latin typeface="Comic Sans Bold"/>
              </a:rPr>
              <a:t>. Dr. Gazi KISA</a:t>
            </a:r>
          </a:p>
          <a:p>
            <a:pPr algn="ctr">
              <a:lnSpc>
                <a:spcPts val="6200"/>
              </a:lnSpc>
            </a:pPr>
            <a:r>
              <a:rPr lang="en-US" sz="4428" dirty="0" err="1">
                <a:solidFill>
                  <a:srgbClr val="222223"/>
                </a:solidFill>
                <a:latin typeface="Comic Sans Bold"/>
              </a:rPr>
              <a:t>Arş</a:t>
            </a:r>
            <a:r>
              <a:rPr lang="en-US" sz="4428" dirty="0">
                <a:solidFill>
                  <a:srgbClr val="222223"/>
                </a:solidFill>
                <a:latin typeface="Comic Sans Bold"/>
              </a:rPr>
              <a:t>. </a:t>
            </a:r>
            <a:r>
              <a:rPr lang="en-US" sz="4428" dirty="0" err="1">
                <a:solidFill>
                  <a:srgbClr val="222223"/>
                </a:solidFill>
                <a:latin typeface="Comic Sans Bold"/>
              </a:rPr>
              <a:t>Gör</a:t>
            </a:r>
            <a:r>
              <a:rPr lang="en-US" sz="4428" dirty="0">
                <a:solidFill>
                  <a:srgbClr val="222223"/>
                </a:solidFill>
                <a:latin typeface="Comic Sans Bold"/>
              </a:rPr>
              <a:t>. Dr. </a:t>
            </a:r>
            <a:r>
              <a:rPr lang="en-US" sz="4428" dirty="0" err="1">
                <a:solidFill>
                  <a:srgbClr val="222223"/>
                </a:solidFill>
                <a:latin typeface="Comic Sans Bold"/>
              </a:rPr>
              <a:t>Şükran</a:t>
            </a:r>
            <a:r>
              <a:rPr lang="en-US" sz="4428" dirty="0">
                <a:solidFill>
                  <a:srgbClr val="222223"/>
                </a:solidFill>
                <a:latin typeface="Comic Sans Bold"/>
              </a:rPr>
              <a:t> OKUR ATAŞ</a:t>
            </a:r>
          </a:p>
          <a:p>
            <a:pPr algn="ctr">
              <a:lnSpc>
                <a:spcPts val="6200"/>
              </a:lnSpc>
            </a:pPr>
            <a:r>
              <a:rPr lang="en-US" sz="4428" dirty="0" err="1">
                <a:solidFill>
                  <a:srgbClr val="222223"/>
                </a:solidFill>
                <a:latin typeface="Comic Sans Bold"/>
              </a:rPr>
              <a:t>Arş</a:t>
            </a:r>
            <a:r>
              <a:rPr lang="en-US" sz="4428" dirty="0">
                <a:solidFill>
                  <a:srgbClr val="222223"/>
                </a:solidFill>
                <a:latin typeface="Comic Sans Bold"/>
              </a:rPr>
              <a:t>. </a:t>
            </a:r>
            <a:r>
              <a:rPr lang="en-US" sz="4428" dirty="0" err="1">
                <a:solidFill>
                  <a:srgbClr val="222223"/>
                </a:solidFill>
                <a:latin typeface="Comic Sans Bold"/>
              </a:rPr>
              <a:t>Gör</a:t>
            </a:r>
            <a:r>
              <a:rPr lang="en-US" sz="4428" dirty="0">
                <a:solidFill>
                  <a:srgbClr val="222223"/>
                </a:solidFill>
                <a:latin typeface="Comic Sans Bold"/>
              </a:rPr>
              <a:t>. Meryem DEDELER KENAR</a:t>
            </a:r>
          </a:p>
        </p:txBody>
      </p:sp>
      <p:sp>
        <p:nvSpPr>
          <p:cNvPr id="3" name="TextBox 3"/>
          <p:cNvSpPr txBox="1"/>
          <p:nvPr/>
        </p:nvSpPr>
        <p:spPr>
          <a:xfrm>
            <a:off x="359606" y="542151"/>
            <a:ext cx="17568787" cy="877847"/>
          </a:xfrm>
          <a:prstGeom prst="rect">
            <a:avLst/>
          </a:prstGeom>
        </p:spPr>
        <p:style>
          <a:lnRef idx="1">
            <a:schemeClr val="accent6"/>
          </a:lnRef>
          <a:fillRef idx="2">
            <a:schemeClr val="accent6"/>
          </a:fillRef>
          <a:effectRef idx="1">
            <a:schemeClr val="accent6"/>
          </a:effectRef>
          <a:fontRef idx="minor">
            <a:schemeClr val="dk1"/>
          </a:fontRef>
        </p:style>
        <p:txBody>
          <a:bodyPr lIns="0" tIns="0" rIns="0" bIns="0" rtlCol="0" anchor="t">
            <a:spAutoFit/>
          </a:bodyPr>
          <a:lstStyle/>
          <a:p>
            <a:pPr algn="ctr">
              <a:lnSpc>
                <a:spcPts val="7264"/>
              </a:lnSpc>
            </a:pPr>
            <a:r>
              <a:rPr lang="en-US" sz="5189" dirty="0">
                <a:solidFill>
                  <a:srgbClr val="CD6433"/>
                </a:solidFill>
                <a:latin typeface="Comic Sans Bold"/>
              </a:rPr>
              <a:t>FEN-EDEBİYAT FAKÜLTESİ PSİKOLOJİ BÖLÜMÜ</a:t>
            </a:r>
          </a:p>
        </p:txBody>
      </p:sp>
    </p:spTree>
  </p:cSld>
  <p:clrMapOvr>
    <a:masterClrMapping/>
  </p:clrMapOvr>
  <p:transition spd="slow" advTm="5000">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53188" y="3043562"/>
            <a:ext cx="8296957" cy="4666980"/>
            <a:chOff x="0" y="0"/>
            <a:chExt cx="11289030" cy="6350000"/>
          </a:xfrm>
        </p:grpSpPr>
        <p:sp>
          <p:nvSpPr>
            <p:cNvPr id="3" name="Freeform 3"/>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l="-740" r="-740"/>
              </a:stretch>
            </a:blipFill>
          </p:spPr>
        </p:sp>
      </p:grpSp>
      <p:pic>
        <p:nvPicPr>
          <p:cNvPr id="4" name="Picture 4"/>
          <p:cNvPicPr>
            <a:picLocks noChangeAspect="1"/>
          </p:cNvPicPr>
          <p:nvPr/>
        </p:nvPicPr>
        <p:blipFill>
          <a:blip r:embed="rId3"/>
          <a:srcRect r="8478"/>
          <a:stretch>
            <a:fillRect/>
          </a:stretch>
        </p:blipFill>
        <p:spPr>
          <a:xfrm>
            <a:off x="8986470" y="1632109"/>
            <a:ext cx="8272830" cy="8654891"/>
          </a:xfrm>
          <a:prstGeom prst="rect">
            <a:avLst/>
          </a:prstGeom>
        </p:spPr>
      </p:pic>
      <p:sp>
        <p:nvSpPr>
          <p:cNvPr id="5" name="TextBox 5"/>
          <p:cNvSpPr txBox="1"/>
          <p:nvPr/>
        </p:nvSpPr>
        <p:spPr>
          <a:xfrm>
            <a:off x="0" y="198122"/>
            <a:ext cx="18287999" cy="1002666"/>
          </a:xfrm>
          <a:prstGeom prst="rect">
            <a:avLst/>
          </a:prstGeom>
        </p:spPr>
        <p:txBody>
          <a:bodyPr wrap="square" lIns="0" tIns="0" rIns="0" bIns="0" rtlCol="0" anchor="t">
            <a:spAutoFit/>
          </a:bodyPr>
          <a:lstStyle/>
          <a:p>
            <a:pPr algn="ctr">
              <a:lnSpc>
                <a:spcPts val="8259"/>
              </a:lnSpc>
            </a:pPr>
            <a:r>
              <a:rPr lang="en-US" sz="5899" dirty="0">
                <a:solidFill>
                  <a:srgbClr val="000000"/>
                </a:solidFill>
                <a:highlight>
                  <a:srgbClr val="FFFF00"/>
                </a:highlight>
                <a:latin typeface="Comic Sans Bold"/>
              </a:rPr>
              <a:t>2022 </a:t>
            </a:r>
            <a:r>
              <a:rPr lang="tr-TR" sz="5899" dirty="0">
                <a:solidFill>
                  <a:srgbClr val="000000"/>
                </a:solidFill>
                <a:highlight>
                  <a:srgbClr val="FFFF00"/>
                </a:highlight>
                <a:latin typeface="Comic Sans Bold"/>
              </a:rPr>
              <a:t>YKS </a:t>
            </a:r>
            <a:r>
              <a:rPr lang="en-US" sz="5899" dirty="0">
                <a:solidFill>
                  <a:srgbClr val="000000"/>
                </a:solidFill>
                <a:highlight>
                  <a:srgbClr val="FFFF00"/>
                </a:highlight>
                <a:latin typeface="Comic Sans Bold"/>
              </a:rPr>
              <a:t>YÖK ATLAS VERİLERİ</a:t>
            </a:r>
          </a:p>
        </p:txBody>
      </p:sp>
    </p:spTree>
  </p:cSld>
  <p:clrMapOvr>
    <a:masterClrMapping/>
  </p:clrMapOvr>
  <p:transition spd="slow" advTm="7000">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844376" y="0"/>
            <a:ext cx="4443624" cy="3382709"/>
          </a:xfrm>
          <a:prstGeom prst="rect">
            <a:avLst/>
          </a:prstGeom>
        </p:spPr>
      </p:pic>
      <p:sp>
        <p:nvSpPr>
          <p:cNvPr id="3" name="TextBox 3"/>
          <p:cNvSpPr txBox="1"/>
          <p:nvPr/>
        </p:nvSpPr>
        <p:spPr>
          <a:xfrm>
            <a:off x="29497" y="2476500"/>
            <a:ext cx="18288000" cy="6997700"/>
          </a:xfrm>
          <a:prstGeom prst="rect">
            <a:avLst/>
          </a:prstGeom>
        </p:spPr>
        <p:txBody>
          <a:bodyPr lIns="0" tIns="0" rIns="0" bIns="0" rtlCol="0" anchor="t">
            <a:spAutoFit/>
          </a:bodyPr>
          <a:lstStyle/>
          <a:p>
            <a:pPr marL="755651" lvl="1" indent="-377825">
              <a:lnSpc>
                <a:spcPts val="7000"/>
              </a:lnSpc>
              <a:buFont typeface="Arial"/>
              <a:buChar char="•"/>
            </a:pPr>
            <a:r>
              <a:rPr lang="en-US" sz="3500" dirty="0">
                <a:solidFill>
                  <a:srgbClr val="000000"/>
                </a:solidFill>
                <a:latin typeface="Comic Sans"/>
              </a:rPr>
              <a:t>Psikoloji, </a:t>
            </a:r>
            <a:r>
              <a:rPr lang="en-US" sz="3500" dirty="0" err="1">
                <a:solidFill>
                  <a:srgbClr val="000000"/>
                </a:solidFill>
                <a:latin typeface="Comic Sans"/>
              </a:rPr>
              <a:t>davranışları</a:t>
            </a:r>
            <a:r>
              <a:rPr lang="en-US" sz="3500" dirty="0">
                <a:solidFill>
                  <a:srgbClr val="000000"/>
                </a:solidFill>
                <a:latin typeface="Comic Sans"/>
              </a:rPr>
              <a:t> ve </a:t>
            </a:r>
            <a:r>
              <a:rPr lang="en-US" sz="3500" dirty="0" err="1">
                <a:solidFill>
                  <a:srgbClr val="000000"/>
                </a:solidFill>
                <a:latin typeface="Comic Sans"/>
              </a:rPr>
              <a:t>zihinsel</a:t>
            </a:r>
            <a:r>
              <a:rPr lang="en-US" sz="3500" dirty="0">
                <a:solidFill>
                  <a:srgbClr val="000000"/>
                </a:solidFill>
                <a:latin typeface="Comic Sans"/>
              </a:rPr>
              <a:t> süreçleri </a:t>
            </a:r>
            <a:r>
              <a:rPr lang="en-US" sz="3500" dirty="0" err="1">
                <a:solidFill>
                  <a:srgbClr val="000000"/>
                </a:solidFill>
                <a:latin typeface="Comic Sans"/>
              </a:rPr>
              <a:t>inceleyen</a:t>
            </a:r>
            <a:r>
              <a:rPr lang="en-US" sz="3500" dirty="0">
                <a:solidFill>
                  <a:srgbClr val="000000"/>
                </a:solidFill>
                <a:latin typeface="Comic Sans"/>
              </a:rPr>
              <a:t> bir </a:t>
            </a:r>
            <a:r>
              <a:rPr lang="en-US" sz="3500" dirty="0" err="1">
                <a:solidFill>
                  <a:srgbClr val="000000"/>
                </a:solidFill>
                <a:latin typeface="Comic Sans"/>
              </a:rPr>
              <a:t>bilim</a:t>
            </a:r>
            <a:r>
              <a:rPr lang="en-US" sz="3500" dirty="0">
                <a:solidFill>
                  <a:srgbClr val="000000"/>
                </a:solidFill>
                <a:latin typeface="Comic Sans"/>
              </a:rPr>
              <a:t> </a:t>
            </a:r>
            <a:r>
              <a:rPr lang="en-US" sz="3500" dirty="0" err="1">
                <a:solidFill>
                  <a:srgbClr val="000000"/>
                </a:solidFill>
                <a:latin typeface="Comic Sans"/>
              </a:rPr>
              <a:t>dalıdır</a:t>
            </a:r>
            <a:r>
              <a:rPr lang="en-US" sz="3500" dirty="0">
                <a:solidFill>
                  <a:srgbClr val="000000"/>
                </a:solidFill>
                <a:latin typeface="Comic Sans"/>
              </a:rPr>
              <a:t>. </a:t>
            </a:r>
          </a:p>
          <a:p>
            <a:pPr marL="755651" lvl="1" indent="-377825">
              <a:lnSpc>
                <a:spcPts val="7000"/>
              </a:lnSpc>
              <a:buFont typeface="Arial"/>
              <a:buChar char="•"/>
            </a:pPr>
            <a:r>
              <a:rPr lang="en-US" sz="3500" dirty="0" err="1">
                <a:solidFill>
                  <a:srgbClr val="000000"/>
                </a:solidFill>
                <a:latin typeface="Comic Sans"/>
              </a:rPr>
              <a:t>Davranış</a:t>
            </a:r>
            <a:r>
              <a:rPr lang="en-US" sz="3500" dirty="0">
                <a:solidFill>
                  <a:srgbClr val="000000"/>
                </a:solidFill>
                <a:latin typeface="Comic Sans"/>
              </a:rPr>
              <a:t>, </a:t>
            </a:r>
            <a:r>
              <a:rPr lang="en-US" sz="3500" dirty="0" err="1">
                <a:solidFill>
                  <a:srgbClr val="000000"/>
                </a:solidFill>
                <a:latin typeface="Comic Sans"/>
              </a:rPr>
              <a:t>kişinin</a:t>
            </a:r>
            <a:r>
              <a:rPr lang="en-US" sz="3500" dirty="0">
                <a:solidFill>
                  <a:srgbClr val="000000"/>
                </a:solidFill>
                <a:latin typeface="Comic Sans"/>
              </a:rPr>
              <a:t> </a:t>
            </a:r>
            <a:r>
              <a:rPr lang="en-US" sz="3500" dirty="0" err="1">
                <a:solidFill>
                  <a:srgbClr val="000000"/>
                </a:solidFill>
                <a:latin typeface="Comic Sans"/>
              </a:rPr>
              <a:t>yaptığı</a:t>
            </a:r>
            <a:r>
              <a:rPr lang="en-US" sz="3500" dirty="0">
                <a:solidFill>
                  <a:srgbClr val="000000"/>
                </a:solidFill>
                <a:latin typeface="Comic Sans"/>
              </a:rPr>
              <a:t> ve </a:t>
            </a:r>
            <a:r>
              <a:rPr lang="en-US" sz="3500" dirty="0" err="1">
                <a:solidFill>
                  <a:srgbClr val="000000"/>
                </a:solidFill>
                <a:latin typeface="Comic Sans"/>
              </a:rPr>
              <a:t>herhangi</a:t>
            </a:r>
            <a:r>
              <a:rPr lang="en-US" sz="3500" dirty="0">
                <a:solidFill>
                  <a:srgbClr val="000000"/>
                </a:solidFill>
                <a:latin typeface="Comic Sans"/>
              </a:rPr>
              <a:t> bir </a:t>
            </a:r>
            <a:r>
              <a:rPr lang="en-US" sz="3500" dirty="0" err="1">
                <a:solidFill>
                  <a:srgbClr val="000000"/>
                </a:solidFill>
                <a:latin typeface="Comic Sans"/>
              </a:rPr>
              <a:t>yolla</a:t>
            </a:r>
            <a:r>
              <a:rPr lang="en-US" sz="3500" dirty="0">
                <a:solidFill>
                  <a:srgbClr val="000000"/>
                </a:solidFill>
                <a:latin typeface="Comic Sans"/>
              </a:rPr>
              <a:t> </a:t>
            </a:r>
            <a:r>
              <a:rPr lang="en-US" sz="3500" dirty="0" err="1">
                <a:solidFill>
                  <a:srgbClr val="000000"/>
                </a:solidFill>
                <a:latin typeface="Comic Sans"/>
              </a:rPr>
              <a:t>ölçülebilen</a:t>
            </a:r>
            <a:r>
              <a:rPr lang="en-US" sz="3500" dirty="0">
                <a:solidFill>
                  <a:srgbClr val="000000"/>
                </a:solidFill>
                <a:latin typeface="Comic Sans"/>
              </a:rPr>
              <a:t> her </a:t>
            </a:r>
            <a:r>
              <a:rPr lang="en-US" sz="3500" dirty="0" err="1">
                <a:solidFill>
                  <a:srgbClr val="000000"/>
                </a:solidFill>
                <a:latin typeface="Comic Sans"/>
              </a:rPr>
              <a:t>şeydir</a:t>
            </a:r>
            <a:r>
              <a:rPr lang="en-US" sz="3500" dirty="0">
                <a:solidFill>
                  <a:srgbClr val="000000"/>
                </a:solidFill>
                <a:latin typeface="Comic Sans"/>
              </a:rPr>
              <a:t>. </a:t>
            </a:r>
          </a:p>
          <a:p>
            <a:pPr marL="755651" lvl="1" indent="-377825">
              <a:lnSpc>
                <a:spcPts val="7000"/>
              </a:lnSpc>
              <a:buFont typeface="Arial"/>
              <a:buChar char="•"/>
            </a:pPr>
            <a:r>
              <a:rPr lang="en-US" sz="3500" dirty="0">
                <a:solidFill>
                  <a:srgbClr val="000000"/>
                </a:solidFill>
                <a:latin typeface="Comic Sans"/>
              </a:rPr>
              <a:t>Zihinsel </a:t>
            </a:r>
            <a:r>
              <a:rPr lang="en-US" sz="3500" dirty="0" err="1">
                <a:solidFill>
                  <a:srgbClr val="000000"/>
                </a:solidFill>
                <a:latin typeface="Comic Sans"/>
              </a:rPr>
              <a:t>süreçler</a:t>
            </a:r>
            <a:r>
              <a:rPr lang="en-US" sz="3500" dirty="0">
                <a:solidFill>
                  <a:srgbClr val="000000"/>
                </a:solidFill>
                <a:latin typeface="Comic Sans"/>
              </a:rPr>
              <a:t> </a:t>
            </a:r>
            <a:r>
              <a:rPr lang="en-US" sz="3500" dirty="0" err="1">
                <a:solidFill>
                  <a:srgbClr val="000000"/>
                </a:solidFill>
                <a:latin typeface="Comic Sans"/>
              </a:rPr>
              <a:t>ise</a:t>
            </a:r>
            <a:r>
              <a:rPr lang="en-US" sz="3500" dirty="0">
                <a:solidFill>
                  <a:srgbClr val="000000"/>
                </a:solidFill>
                <a:latin typeface="Comic Sans"/>
              </a:rPr>
              <a:t> düşünme, </a:t>
            </a:r>
            <a:r>
              <a:rPr lang="en-US" sz="3500" dirty="0" err="1">
                <a:solidFill>
                  <a:srgbClr val="000000"/>
                </a:solidFill>
                <a:latin typeface="Comic Sans"/>
              </a:rPr>
              <a:t>hatırlama</a:t>
            </a:r>
            <a:r>
              <a:rPr lang="en-US" sz="3500" dirty="0">
                <a:solidFill>
                  <a:srgbClr val="000000"/>
                </a:solidFill>
                <a:latin typeface="Comic Sans"/>
              </a:rPr>
              <a:t>, </a:t>
            </a:r>
            <a:r>
              <a:rPr lang="en-US" sz="3500" dirty="0" err="1">
                <a:solidFill>
                  <a:srgbClr val="000000"/>
                </a:solidFill>
                <a:latin typeface="Comic Sans"/>
              </a:rPr>
              <a:t>hissetme</a:t>
            </a:r>
            <a:r>
              <a:rPr lang="en-US" sz="3500" dirty="0">
                <a:solidFill>
                  <a:srgbClr val="000000"/>
                </a:solidFill>
                <a:latin typeface="Comic Sans"/>
              </a:rPr>
              <a:t> </a:t>
            </a:r>
            <a:r>
              <a:rPr lang="en-US" sz="3500" dirty="0" err="1">
                <a:solidFill>
                  <a:srgbClr val="000000"/>
                </a:solidFill>
                <a:latin typeface="Comic Sans"/>
              </a:rPr>
              <a:t>gibi</a:t>
            </a:r>
            <a:r>
              <a:rPr lang="en-US" sz="3500" dirty="0">
                <a:solidFill>
                  <a:srgbClr val="000000"/>
                </a:solidFill>
                <a:latin typeface="Comic Sans"/>
              </a:rPr>
              <a:t> </a:t>
            </a:r>
            <a:r>
              <a:rPr lang="en-US" sz="3500" dirty="0" err="1">
                <a:solidFill>
                  <a:srgbClr val="000000"/>
                </a:solidFill>
                <a:latin typeface="Comic Sans"/>
              </a:rPr>
              <a:t>içsel</a:t>
            </a:r>
            <a:r>
              <a:rPr lang="en-US" sz="3500" dirty="0">
                <a:solidFill>
                  <a:srgbClr val="000000"/>
                </a:solidFill>
                <a:latin typeface="Comic Sans"/>
              </a:rPr>
              <a:t> </a:t>
            </a:r>
            <a:r>
              <a:rPr lang="en-US" sz="3500" dirty="0" err="1">
                <a:solidFill>
                  <a:srgbClr val="000000"/>
                </a:solidFill>
                <a:latin typeface="Comic Sans"/>
              </a:rPr>
              <a:t>olgulara</a:t>
            </a:r>
            <a:r>
              <a:rPr lang="en-US" sz="3500" dirty="0">
                <a:solidFill>
                  <a:srgbClr val="000000"/>
                </a:solidFill>
                <a:latin typeface="Comic Sans"/>
              </a:rPr>
              <a:t> </a:t>
            </a:r>
            <a:r>
              <a:rPr lang="en-US" sz="3500" dirty="0" err="1">
                <a:solidFill>
                  <a:srgbClr val="000000"/>
                </a:solidFill>
                <a:latin typeface="Comic Sans"/>
              </a:rPr>
              <a:t>işaret</a:t>
            </a:r>
            <a:r>
              <a:rPr lang="en-US" sz="3500" dirty="0">
                <a:solidFill>
                  <a:srgbClr val="000000"/>
                </a:solidFill>
                <a:latin typeface="Comic Sans"/>
              </a:rPr>
              <a:t> </a:t>
            </a:r>
            <a:r>
              <a:rPr lang="en-US" sz="3500" dirty="0" err="1">
                <a:solidFill>
                  <a:srgbClr val="000000"/>
                </a:solidFill>
                <a:latin typeface="Comic Sans"/>
              </a:rPr>
              <a:t>eder</a:t>
            </a:r>
            <a:r>
              <a:rPr lang="en-US" sz="3500" dirty="0">
                <a:solidFill>
                  <a:srgbClr val="000000"/>
                </a:solidFill>
                <a:latin typeface="Comic Sans"/>
              </a:rPr>
              <a:t>. </a:t>
            </a:r>
          </a:p>
          <a:p>
            <a:pPr marL="755651" lvl="1" indent="-377825">
              <a:lnSpc>
                <a:spcPts val="7000"/>
              </a:lnSpc>
              <a:buFont typeface="Arial"/>
              <a:buChar char="•"/>
            </a:pPr>
            <a:r>
              <a:rPr lang="en-US" sz="3500" dirty="0">
                <a:solidFill>
                  <a:srgbClr val="000000"/>
                </a:solidFill>
                <a:latin typeface="Comic Sans"/>
              </a:rPr>
              <a:t>İnsan </a:t>
            </a:r>
            <a:r>
              <a:rPr lang="en-US" sz="3500" dirty="0" err="1">
                <a:solidFill>
                  <a:srgbClr val="000000"/>
                </a:solidFill>
                <a:latin typeface="Comic Sans"/>
              </a:rPr>
              <a:t>davranışlarını</a:t>
            </a:r>
            <a:r>
              <a:rPr lang="en-US" sz="3500" dirty="0">
                <a:solidFill>
                  <a:srgbClr val="000000"/>
                </a:solidFill>
                <a:latin typeface="Comic Sans"/>
              </a:rPr>
              <a:t> </a:t>
            </a:r>
            <a:r>
              <a:rPr lang="en-US" sz="3500" dirty="0" err="1">
                <a:solidFill>
                  <a:srgbClr val="000000"/>
                </a:solidFill>
                <a:latin typeface="Comic Sans"/>
              </a:rPr>
              <a:t>sadece</a:t>
            </a:r>
            <a:r>
              <a:rPr lang="en-US" sz="3500" dirty="0">
                <a:solidFill>
                  <a:srgbClr val="000000"/>
                </a:solidFill>
                <a:latin typeface="Comic Sans"/>
              </a:rPr>
              <a:t> </a:t>
            </a:r>
            <a:r>
              <a:rPr lang="en-US" sz="3500" dirty="0" err="1">
                <a:solidFill>
                  <a:srgbClr val="000000"/>
                </a:solidFill>
                <a:latin typeface="Comic Sans"/>
              </a:rPr>
              <a:t>psikologlar</a:t>
            </a:r>
            <a:r>
              <a:rPr lang="en-US" sz="3500" dirty="0">
                <a:solidFill>
                  <a:srgbClr val="000000"/>
                </a:solidFill>
                <a:latin typeface="Comic Sans"/>
              </a:rPr>
              <a:t> </a:t>
            </a:r>
            <a:r>
              <a:rPr lang="en-US" sz="3500" dirty="0" err="1">
                <a:solidFill>
                  <a:srgbClr val="000000"/>
                </a:solidFill>
                <a:latin typeface="Comic Sans"/>
              </a:rPr>
              <a:t>anlamaya</a:t>
            </a:r>
            <a:r>
              <a:rPr lang="en-US" sz="3500" dirty="0">
                <a:solidFill>
                  <a:srgbClr val="000000"/>
                </a:solidFill>
                <a:latin typeface="Comic Sans"/>
              </a:rPr>
              <a:t> </a:t>
            </a:r>
            <a:r>
              <a:rPr lang="en-US" sz="3500" dirty="0" err="1">
                <a:solidFill>
                  <a:srgbClr val="000000"/>
                </a:solidFill>
                <a:latin typeface="Comic Sans"/>
              </a:rPr>
              <a:t>çalışmaz</a:t>
            </a:r>
            <a:r>
              <a:rPr lang="en-US" sz="3500" dirty="0">
                <a:solidFill>
                  <a:srgbClr val="000000"/>
                </a:solidFill>
                <a:latin typeface="Comic Sans"/>
              </a:rPr>
              <a:t>. </a:t>
            </a:r>
          </a:p>
          <a:p>
            <a:pPr marL="755651" lvl="1" indent="-377825">
              <a:lnSpc>
                <a:spcPts val="7000"/>
              </a:lnSpc>
              <a:buFont typeface="Arial"/>
              <a:buChar char="•"/>
            </a:pPr>
            <a:r>
              <a:rPr lang="en-US" sz="3500" dirty="0" err="1">
                <a:solidFill>
                  <a:srgbClr val="000000"/>
                </a:solidFill>
                <a:latin typeface="Comic Sans"/>
              </a:rPr>
              <a:t>Filozoflar</a:t>
            </a:r>
            <a:r>
              <a:rPr lang="en-US" sz="3500" dirty="0">
                <a:solidFill>
                  <a:srgbClr val="000000"/>
                </a:solidFill>
                <a:latin typeface="Comic Sans"/>
              </a:rPr>
              <a:t>, </a:t>
            </a:r>
            <a:r>
              <a:rPr lang="en-US" sz="3500" dirty="0" err="1">
                <a:solidFill>
                  <a:srgbClr val="000000"/>
                </a:solidFill>
                <a:latin typeface="Comic Sans"/>
              </a:rPr>
              <a:t>sanatçılar</a:t>
            </a:r>
            <a:r>
              <a:rPr lang="en-US" sz="3500" dirty="0">
                <a:solidFill>
                  <a:srgbClr val="000000"/>
                </a:solidFill>
                <a:latin typeface="Comic Sans"/>
              </a:rPr>
              <a:t>, </a:t>
            </a:r>
            <a:r>
              <a:rPr lang="en-US" sz="3500" dirty="0" err="1">
                <a:solidFill>
                  <a:srgbClr val="000000"/>
                </a:solidFill>
                <a:latin typeface="Comic Sans"/>
              </a:rPr>
              <a:t>edebiyatçılar</a:t>
            </a:r>
            <a:r>
              <a:rPr lang="en-US" sz="3500" dirty="0">
                <a:solidFill>
                  <a:srgbClr val="000000"/>
                </a:solidFill>
                <a:latin typeface="Comic Sans"/>
              </a:rPr>
              <a:t> </a:t>
            </a:r>
            <a:r>
              <a:rPr lang="en-US" sz="3500" dirty="0" err="1">
                <a:solidFill>
                  <a:srgbClr val="000000"/>
                </a:solidFill>
                <a:latin typeface="Comic Sans"/>
              </a:rPr>
              <a:t>tarih</a:t>
            </a:r>
            <a:r>
              <a:rPr lang="en-US" sz="3500" dirty="0">
                <a:solidFill>
                  <a:srgbClr val="000000"/>
                </a:solidFill>
                <a:latin typeface="Comic Sans"/>
              </a:rPr>
              <a:t> </a:t>
            </a:r>
            <a:r>
              <a:rPr lang="en-US" sz="3500" dirty="0" err="1">
                <a:solidFill>
                  <a:srgbClr val="000000"/>
                </a:solidFill>
                <a:latin typeface="Comic Sans"/>
              </a:rPr>
              <a:t>boyunca</a:t>
            </a:r>
            <a:r>
              <a:rPr lang="en-US" sz="3500" dirty="0">
                <a:solidFill>
                  <a:srgbClr val="000000"/>
                </a:solidFill>
                <a:latin typeface="Comic Sans"/>
              </a:rPr>
              <a:t> </a:t>
            </a:r>
            <a:r>
              <a:rPr lang="en-US" sz="3500" dirty="0" err="1">
                <a:solidFill>
                  <a:srgbClr val="000000"/>
                </a:solidFill>
                <a:latin typeface="Comic Sans"/>
              </a:rPr>
              <a:t>psikologların</a:t>
            </a:r>
            <a:r>
              <a:rPr lang="en-US" sz="3500" dirty="0">
                <a:solidFill>
                  <a:srgbClr val="000000"/>
                </a:solidFill>
                <a:latin typeface="Comic Sans"/>
              </a:rPr>
              <a:t> </a:t>
            </a:r>
            <a:r>
              <a:rPr lang="en-US" sz="3500" dirty="0" err="1">
                <a:solidFill>
                  <a:srgbClr val="000000"/>
                </a:solidFill>
                <a:latin typeface="Comic Sans"/>
              </a:rPr>
              <a:t>sorduğu</a:t>
            </a:r>
            <a:r>
              <a:rPr lang="en-US" sz="3500" dirty="0">
                <a:solidFill>
                  <a:srgbClr val="000000"/>
                </a:solidFill>
                <a:latin typeface="Comic Sans"/>
              </a:rPr>
              <a:t> </a:t>
            </a:r>
            <a:r>
              <a:rPr lang="en-US" sz="3500" dirty="0" err="1">
                <a:solidFill>
                  <a:srgbClr val="000000"/>
                </a:solidFill>
                <a:latin typeface="Comic Sans"/>
              </a:rPr>
              <a:t>sorulara</a:t>
            </a:r>
            <a:r>
              <a:rPr lang="en-US" sz="3500" dirty="0">
                <a:solidFill>
                  <a:srgbClr val="000000"/>
                </a:solidFill>
                <a:latin typeface="Comic Sans"/>
              </a:rPr>
              <a:t> </a:t>
            </a:r>
            <a:r>
              <a:rPr lang="en-US" sz="3500" dirty="0" err="1">
                <a:solidFill>
                  <a:srgbClr val="000000"/>
                </a:solidFill>
                <a:latin typeface="Comic Sans"/>
              </a:rPr>
              <a:t>benzer</a:t>
            </a:r>
            <a:r>
              <a:rPr lang="en-US" sz="3500" dirty="0">
                <a:solidFill>
                  <a:srgbClr val="000000"/>
                </a:solidFill>
                <a:latin typeface="Comic Sans"/>
              </a:rPr>
              <a:t> </a:t>
            </a:r>
            <a:r>
              <a:rPr lang="en-US" sz="3500" dirty="0" err="1">
                <a:solidFill>
                  <a:srgbClr val="000000"/>
                </a:solidFill>
                <a:latin typeface="Comic Sans"/>
              </a:rPr>
              <a:t>sorular</a:t>
            </a:r>
            <a:r>
              <a:rPr lang="en-US" sz="3500" dirty="0">
                <a:solidFill>
                  <a:srgbClr val="000000"/>
                </a:solidFill>
                <a:latin typeface="Comic Sans"/>
              </a:rPr>
              <a:t> </a:t>
            </a:r>
            <a:r>
              <a:rPr lang="en-US" sz="3500" dirty="0" err="1">
                <a:solidFill>
                  <a:srgbClr val="000000"/>
                </a:solidFill>
                <a:latin typeface="Comic Sans"/>
              </a:rPr>
              <a:t>sormuşlardır</a:t>
            </a:r>
            <a:r>
              <a:rPr lang="en-US" sz="3500" dirty="0">
                <a:solidFill>
                  <a:srgbClr val="000000"/>
                </a:solidFill>
                <a:latin typeface="Comic Sans"/>
              </a:rPr>
              <a:t>.</a:t>
            </a:r>
          </a:p>
          <a:p>
            <a:pPr marL="755651" lvl="1" indent="-377825">
              <a:lnSpc>
                <a:spcPts val="7000"/>
              </a:lnSpc>
              <a:buFont typeface="Arial"/>
              <a:buChar char="•"/>
            </a:pPr>
            <a:r>
              <a:rPr lang="en-US" sz="3500" dirty="0" err="1">
                <a:solidFill>
                  <a:srgbClr val="000000"/>
                </a:solidFill>
                <a:latin typeface="Comic Sans"/>
              </a:rPr>
              <a:t>Ancak</a:t>
            </a:r>
            <a:r>
              <a:rPr lang="en-US" sz="3500" dirty="0">
                <a:solidFill>
                  <a:srgbClr val="000000"/>
                </a:solidFill>
                <a:latin typeface="Comic Sans"/>
              </a:rPr>
              <a:t> </a:t>
            </a:r>
            <a:r>
              <a:rPr lang="en-US" sz="3500" dirty="0" err="1">
                <a:solidFill>
                  <a:srgbClr val="000000"/>
                </a:solidFill>
                <a:latin typeface="Comic Sans"/>
              </a:rPr>
              <a:t>psikoloji</a:t>
            </a:r>
            <a:r>
              <a:rPr lang="en-US" sz="3500" dirty="0">
                <a:solidFill>
                  <a:srgbClr val="000000"/>
                </a:solidFill>
                <a:latin typeface="Comic Sans"/>
              </a:rPr>
              <a:t> bir </a:t>
            </a:r>
            <a:r>
              <a:rPr lang="en-US" sz="3500" dirty="0" err="1">
                <a:solidFill>
                  <a:srgbClr val="000000"/>
                </a:solidFill>
                <a:latin typeface="Comic Sans"/>
              </a:rPr>
              <a:t>bilimdir</a:t>
            </a:r>
            <a:r>
              <a:rPr lang="en-US" sz="3500" dirty="0">
                <a:solidFill>
                  <a:srgbClr val="000000"/>
                </a:solidFill>
                <a:latin typeface="Comic Sans"/>
              </a:rPr>
              <a:t> ve </a:t>
            </a:r>
            <a:r>
              <a:rPr lang="en-US" sz="3500" dirty="0" err="1">
                <a:solidFill>
                  <a:srgbClr val="000000"/>
                </a:solidFill>
                <a:latin typeface="Comic Sans"/>
              </a:rPr>
              <a:t>bu</a:t>
            </a:r>
            <a:r>
              <a:rPr lang="en-US" sz="3500" dirty="0">
                <a:solidFill>
                  <a:srgbClr val="000000"/>
                </a:solidFill>
                <a:latin typeface="Comic Sans"/>
              </a:rPr>
              <a:t> </a:t>
            </a:r>
            <a:r>
              <a:rPr lang="en-US" sz="3500" dirty="0" err="1">
                <a:solidFill>
                  <a:srgbClr val="000000"/>
                </a:solidFill>
                <a:latin typeface="Comic Sans"/>
              </a:rPr>
              <a:t>soruların</a:t>
            </a:r>
            <a:r>
              <a:rPr lang="en-US" sz="3500" dirty="0">
                <a:solidFill>
                  <a:srgbClr val="000000"/>
                </a:solidFill>
                <a:latin typeface="Comic Sans"/>
              </a:rPr>
              <a:t> </a:t>
            </a:r>
            <a:r>
              <a:rPr lang="en-US" sz="3500" dirty="0" err="1">
                <a:solidFill>
                  <a:srgbClr val="000000"/>
                </a:solidFill>
                <a:latin typeface="Comic Sans"/>
              </a:rPr>
              <a:t>cevaplarını</a:t>
            </a:r>
            <a:r>
              <a:rPr lang="en-US" sz="3500" dirty="0">
                <a:solidFill>
                  <a:srgbClr val="000000"/>
                </a:solidFill>
                <a:latin typeface="Comic Sans"/>
              </a:rPr>
              <a:t> </a:t>
            </a:r>
            <a:r>
              <a:rPr lang="en-US" sz="3500" dirty="0" err="1">
                <a:solidFill>
                  <a:srgbClr val="000000"/>
                </a:solidFill>
                <a:latin typeface="Comic Sans"/>
              </a:rPr>
              <a:t>aramada</a:t>
            </a:r>
            <a:r>
              <a:rPr lang="en-US" sz="3500" dirty="0">
                <a:solidFill>
                  <a:srgbClr val="000000"/>
                </a:solidFill>
                <a:latin typeface="Comic Sans"/>
              </a:rPr>
              <a:t> </a:t>
            </a:r>
            <a:r>
              <a:rPr lang="en-US" sz="3500" dirty="0" err="1">
                <a:solidFill>
                  <a:srgbClr val="000000"/>
                </a:solidFill>
                <a:latin typeface="Comic Sans"/>
              </a:rPr>
              <a:t>sistematik</a:t>
            </a:r>
            <a:r>
              <a:rPr lang="en-US" sz="3500" dirty="0">
                <a:solidFill>
                  <a:srgbClr val="000000"/>
                </a:solidFill>
                <a:latin typeface="Comic Sans"/>
              </a:rPr>
              <a:t>, </a:t>
            </a:r>
            <a:r>
              <a:rPr lang="en-US" sz="3500" dirty="0" err="1">
                <a:solidFill>
                  <a:srgbClr val="000000"/>
                </a:solidFill>
                <a:latin typeface="Comic Sans"/>
              </a:rPr>
              <a:t>objektif</a:t>
            </a:r>
            <a:r>
              <a:rPr lang="en-US" sz="3500" dirty="0">
                <a:solidFill>
                  <a:srgbClr val="000000"/>
                </a:solidFill>
                <a:latin typeface="Comic Sans"/>
              </a:rPr>
              <a:t> ve </a:t>
            </a:r>
            <a:r>
              <a:rPr lang="en-US" sz="3500" dirty="0" err="1">
                <a:solidFill>
                  <a:srgbClr val="000000"/>
                </a:solidFill>
                <a:latin typeface="Comic Sans"/>
              </a:rPr>
              <a:t>ampirik</a:t>
            </a:r>
            <a:r>
              <a:rPr lang="en-US" sz="3500" dirty="0">
                <a:solidFill>
                  <a:srgbClr val="000000"/>
                </a:solidFill>
                <a:latin typeface="Comic Sans"/>
              </a:rPr>
              <a:t> </a:t>
            </a:r>
            <a:r>
              <a:rPr lang="en-US" sz="3500" dirty="0" err="1">
                <a:solidFill>
                  <a:srgbClr val="000000"/>
                </a:solidFill>
                <a:latin typeface="Comic Sans"/>
              </a:rPr>
              <a:t>verilere</a:t>
            </a:r>
            <a:r>
              <a:rPr lang="en-US" sz="3500" dirty="0">
                <a:solidFill>
                  <a:srgbClr val="000000"/>
                </a:solidFill>
                <a:latin typeface="Comic Sans"/>
              </a:rPr>
              <a:t> </a:t>
            </a:r>
            <a:r>
              <a:rPr lang="en-US" sz="3500" dirty="0" err="1">
                <a:solidFill>
                  <a:srgbClr val="000000"/>
                </a:solidFill>
                <a:latin typeface="Comic Sans"/>
              </a:rPr>
              <a:t>dayalı</a:t>
            </a:r>
            <a:r>
              <a:rPr lang="en-US" sz="3500" dirty="0">
                <a:solidFill>
                  <a:srgbClr val="000000"/>
                </a:solidFill>
                <a:latin typeface="Comic Sans"/>
              </a:rPr>
              <a:t> </a:t>
            </a:r>
            <a:r>
              <a:rPr lang="en-US" sz="3500" dirty="0" err="1">
                <a:solidFill>
                  <a:srgbClr val="000000"/>
                </a:solidFill>
                <a:latin typeface="Comic Sans"/>
              </a:rPr>
              <a:t>bilimsel</a:t>
            </a:r>
            <a:r>
              <a:rPr lang="en-US" sz="3500" dirty="0">
                <a:solidFill>
                  <a:srgbClr val="000000"/>
                </a:solidFill>
                <a:latin typeface="Comic Sans"/>
              </a:rPr>
              <a:t> </a:t>
            </a:r>
            <a:r>
              <a:rPr lang="en-US" sz="3500" dirty="0" err="1">
                <a:solidFill>
                  <a:srgbClr val="000000"/>
                </a:solidFill>
                <a:latin typeface="Comic Sans"/>
              </a:rPr>
              <a:t>yöntemler</a:t>
            </a:r>
            <a:r>
              <a:rPr lang="en-US" sz="3500" dirty="0">
                <a:solidFill>
                  <a:srgbClr val="000000"/>
                </a:solidFill>
                <a:latin typeface="Comic Sans"/>
              </a:rPr>
              <a:t> </a:t>
            </a:r>
            <a:r>
              <a:rPr lang="en-US" sz="3500" dirty="0" err="1">
                <a:solidFill>
                  <a:srgbClr val="000000"/>
                </a:solidFill>
                <a:latin typeface="Comic Sans"/>
              </a:rPr>
              <a:t>kullanır</a:t>
            </a:r>
            <a:r>
              <a:rPr lang="en-US" sz="3500" dirty="0">
                <a:solidFill>
                  <a:srgbClr val="000000"/>
                </a:solidFill>
                <a:latin typeface="Comic Sans"/>
              </a:rPr>
              <a:t> (Kaya, 2014). </a:t>
            </a:r>
          </a:p>
        </p:txBody>
      </p:sp>
      <p:sp>
        <p:nvSpPr>
          <p:cNvPr id="4" name="TextBox 4"/>
          <p:cNvSpPr txBox="1"/>
          <p:nvPr/>
        </p:nvSpPr>
        <p:spPr>
          <a:xfrm>
            <a:off x="1028700" y="286072"/>
            <a:ext cx="11925300" cy="1342381"/>
          </a:xfrm>
          <a:prstGeom prst="rect">
            <a:avLst/>
          </a:prstGeom>
        </p:spPr>
        <p:style>
          <a:lnRef idx="1">
            <a:schemeClr val="accent6"/>
          </a:lnRef>
          <a:fillRef idx="2">
            <a:schemeClr val="accent6"/>
          </a:fillRef>
          <a:effectRef idx="1">
            <a:schemeClr val="accent6"/>
          </a:effectRef>
          <a:fontRef idx="minor">
            <a:schemeClr val="dk1"/>
          </a:fontRef>
        </p:style>
        <p:txBody>
          <a:bodyPr wrap="square" lIns="0" tIns="0" rIns="0" bIns="0" rtlCol="0" anchor="t">
            <a:spAutoFit/>
          </a:bodyPr>
          <a:lstStyle/>
          <a:p>
            <a:pPr algn="ctr">
              <a:lnSpc>
                <a:spcPts val="11060"/>
              </a:lnSpc>
            </a:pPr>
            <a:r>
              <a:rPr lang="en-US" sz="7900" dirty="0">
                <a:solidFill>
                  <a:srgbClr val="CD6433"/>
                </a:solidFill>
                <a:latin typeface="Comic Sans Bold"/>
              </a:rPr>
              <a:t>PSİKOLOJİ NEDİR?</a:t>
            </a:r>
          </a:p>
        </p:txBody>
      </p:sp>
    </p:spTree>
  </p:cSld>
  <p:clrMapOvr>
    <a:masterClrMapping/>
  </p:clrMapOvr>
  <p:transition spd="slow" advTm="13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6606978"/>
            <a:ext cx="3035179" cy="3498765"/>
          </a:xfrm>
          <a:prstGeom prst="rect">
            <a:avLst/>
          </a:prstGeom>
        </p:spPr>
      </p:pic>
      <p:sp>
        <p:nvSpPr>
          <p:cNvPr id="3" name="TextBox 3"/>
          <p:cNvSpPr txBox="1"/>
          <p:nvPr/>
        </p:nvSpPr>
        <p:spPr>
          <a:xfrm>
            <a:off x="3483045" y="1725903"/>
            <a:ext cx="14451578" cy="7851363"/>
          </a:xfrm>
          <a:prstGeom prst="rect">
            <a:avLst/>
          </a:prstGeom>
        </p:spPr>
        <p:txBody>
          <a:bodyPr lIns="0" tIns="0" rIns="0" bIns="0" rtlCol="0" anchor="t">
            <a:spAutoFit/>
          </a:bodyPr>
          <a:lstStyle/>
          <a:p>
            <a:pPr algn="ctr">
              <a:lnSpc>
                <a:spcPts val="7655"/>
              </a:lnSpc>
            </a:pPr>
            <a:r>
              <a:rPr lang="en-US" sz="3827" dirty="0">
                <a:solidFill>
                  <a:srgbClr val="CD6433"/>
                </a:solidFill>
                <a:latin typeface="Comic Sans Bold"/>
              </a:rPr>
              <a:t>Psikoloji </a:t>
            </a:r>
            <a:r>
              <a:rPr lang="en-US" sz="3827" dirty="0" err="1">
                <a:solidFill>
                  <a:srgbClr val="CD6433"/>
                </a:solidFill>
                <a:latin typeface="Comic Sans Bold"/>
              </a:rPr>
              <a:t>lisans</a:t>
            </a:r>
            <a:r>
              <a:rPr lang="en-US" sz="3827" dirty="0">
                <a:solidFill>
                  <a:srgbClr val="CD6433"/>
                </a:solidFill>
                <a:latin typeface="Comic Sans Bold"/>
              </a:rPr>
              <a:t> </a:t>
            </a:r>
            <a:r>
              <a:rPr lang="en-US" sz="3827" dirty="0" err="1">
                <a:solidFill>
                  <a:srgbClr val="CD6433"/>
                </a:solidFill>
                <a:latin typeface="Comic Sans Bold"/>
              </a:rPr>
              <a:t>eğitimi</a:t>
            </a:r>
            <a:r>
              <a:rPr lang="en-US" sz="3827" dirty="0">
                <a:solidFill>
                  <a:srgbClr val="CD6433"/>
                </a:solidFill>
                <a:latin typeface="Comic Sans Bold"/>
              </a:rPr>
              <a:t>,</a:t>
            </a:r>
          </a:p>
          <a:p>
            <a:pPr algn="ctr">
              <a:lnSpc>
                <a:spcPts val="6110"/>
              </a:lnSpc>
            </a:pPr>
            <a:r>
              <a:rPr lang="en-US" sz="3055" dirty="0" err="1">
                <a:solidFill>
                  <a:srgbClr val="000000"/>
                </a:solidFill>
                <a:latin typeface="Comic Sans Bold"/>
              </a:rPr>
              <a:t>Temel</a:t>
            </a:r>
            <a:r>
              <a:rPr lang="en-US" sz="3055" dirty="0">
                <a:solidFill>
                  <a:srgbClr val="000000"/>
                </a:solidFill>
                <a:latin typeface="Comic Sans Bold"/>
              </a:rPr>
              <a:t> </a:t>
            </a:r>
            <a:r>
              <a:rPr lang="en-US" sz="3055" dirty="0" err="1">
                <a:solidFill>
                  <a:srgbClr val="000000"/>
                </a:solidFill>
                <a:latin typeface="Comic Sans Bold"/>
              </a:rPr>
              <a:t>bilimsel</a:t>
            </a:r>
            <a:r>
              <a:rPr lang="en-US" sz="3055" dirty="0">
                <a:solidFill>
                  <a:srgbClr val="000000"/>
                </a:solidFill>
                <a:latin typeface="Comic Sans Bold"/>
              </a:rPr>
              <a:t> </a:t>
            </a:r>
            <a:r>
              <a:rPr lang="en-US" sz="3055" dirty="0" err="1">
                <a:solidFill>
                  <a:srgbClr val="000000"/>
                </a:solidFill>
                <a:latin typeface="Comic Sans Bold"/>
              </a:rPr>
              <a:t>araştırmaya</a:t>
            </a:r>
            <a:r>
              <a:rPr lang="en-US" sz="3055" dirty="0">
                <a:solidFill>
                  <a:srgbClr val="000000"/>
                </a:solidFill>
                <a:latin typeface="Comic Sans Bold"/>
              </a:rPr>
              <a:t> </a:t>
            </a:r>
            <a:r>
              <a:rPr lang="en-US" sz="3055" dirty="0" err="1">
                <a:solidFill>
                  <a:srgbClr val="000000"/>
                </a:solidFill>
                <a:latin typeface="Comic Sans Bold"/>
              </a:rPr>
              <a:t>yönelik</a:t>
            </a:r>
            <a:r>
              <a:rPr lang="en-US" sz="3055" dirty="0">
                <a:solidFill>
                  <a:srgbClr val="000000"/>
                </a:solidFill>
                <a:latin typeface="Comic Sans Bold"/>
              </a:rPr>
              <a:t> </a:t>
            </a:r>
            <a:r>
              <a:rPr lang="en-US" sz="3055" dirty="0" err="1">
                <a:solidFill>
                  <a:srgbClr val="000000"/>
                </a:solidFill>
                <a:latin typeface="Comic Sans Bold"/>
              </a:rPr>
              <a:t>bilgi</a:t>
            </a:r>
            <a:r>
              <a:rPr lang="en-US" sz="3055" dirty="0">
                <a:solidFill>
                  <a:srgbClr val="000000"/>
                </a:solidFill>
                <a:latin typeface="Comic Sans Bold"/>
              </a:rPr>
              <a:t> ve </a:t>
            </a:r>
            <a:r>
              <a:rPr lang="en-US" sz="3055" dirty="0" err="1">
                <a:solidFill>
                  <a:srgbClr val="000000"/>
                </a:solidFill>
                <a:latin typeface="Comic Sans Bold"/>
              </a:rPr>
              <a:t>becerilerin</a:t>
            </a:r>
            <a:r>
              <a:rPr lang="en-US" sz="3055" dirty="0">
                <a:solidFill>
                  <a:srgbClr val="000000"/>
                </a:solidFill>
                <a:latin typeface="Comic Sans Bold"/>
              </a:rPr>
              <a:t> </a:t>
            </a:r>
            <a:r>
              <a:rPr lang="en-US" sz="3055" dirty="0" err="1">
                <a:solidFill>
                  <a:srgbClr val="000000"/>
                </a:solidFill>
                <a:latin typeface="Comic Sans Bold"/>
              </a:rPr>
              <a:t>kazanılmasına</a:t>
            </a:r>
            <a:r>
              <a:rPr lang="en-US" sz="3055" dirty="0">
                <a:solidFill>
                  <a:srgbClr val="000000"/>
                </a:solidFill>
                <a:latin typeface="Comic Sans Bold"/>
              </a:rPr>
              <a:t> </a:t>
            </a:r>
            <a:r>
              <a:rPr lang="en-US" sz="3055" dirty="0" err="1">
                <a:solidFill>
                  <a:srgbClr val="000000"/>
                </a:solidFill>
                <a:latin typeface="Comic Sans Bold"/>
              </a:rPr>
              <a:t>yönelik</a:t>
            </a:r>
            <a:r>
              <a:rPr lang="en-US" sz="3055" dirty="0">
                <a:solidFill>
                  <a:srgbClr val="000000"/>
                </a:solidFill>
                <a:latin typeface="Comic Sans Bold"/>
              </a:rPr>
              <a:t> </a:t>
            </a:r>
            <a:r>
              <a:rPr lang="en-US" sz="3055" dirty="0" err="1">
                <a:solidFill>
                  <a:srgbClr val="000000"/>
                </a:solidFill>
                <a:latin typeface="Comic Sans Bold"/>
              </a:rPr>
              <a:t>dersler</a:t>
            </a:r>
            <a:r>
              <a:rPr lang="en-US" sz="3055" dirty="0">
                <a:solidFill>
                  <a:srgbClr val="000000"/>
                </a:solidFill>
                <a:latin typeface="Comic Sans"/>
              </a:rPr>
              <a:t> (örn., </a:t>
            </a:r>
            <a:r>
              <a:rPr lang="en-US" sz="3055" dirty="0" err="1">
                <a:solidFill>
                  <a:srgbClr val="000000"/>
                </a:solidFill>
                <a:latin typeface="Comic Sans"/>
              </a:rPr>
              <a:t>İstatistik</a:t>
            </a:r>
            <a:r>
              <a:rPr lang="en-US" sz="3055" dirty="0">
                <a:solidFill>
                  <a:srgbClr val="000000"/>
                </a:solidFill>
                <a:latin typeface="Comic Sans"/>
              </a:rPr>
              <a:t>, </a:t>
            </a:r>
            <a:r>
              <a:rPr lang="en-US" sz="3055" dirty="0" err="1">
                <a:solidFill>
                  <a:srgbClr val="000000"/>
                </a:solidFill>
                <a:latin typeface="Comic Sans"/>
              </a:rPr>
              <a:t>Araştırma</a:t>
            </a:r>
            <a:r>
              <a:rPr lang="en-US" sz="3055" dirty="0">
                <a:solidFill>
                  <a:srgbClr val="000000"/>
                </a:solidFill>
                <a:latin typeface="Comic Sans"/>
              </a:rPr>
              <a:t> </a:t>
            </a:r>
            <a:r>
              <a:rPr lang="en-US" sz="3055" dirty="0" err="1">
                <a:solidFill>
                  <a:srgbClr val="000000"/>
                </a:solidFill>
                <a:latin typeface="Comic Sans"/>
              </a:rPr>
              <a:t>Yöntemleri</a:t>
            </a:r>
            <a:r>
              <a:rPr lang="en-US" sz="3055" dirty="0">
                <a:solidFill>
                  <a:srgbClr val="000000"/>
                </a:solidFill>
                <a:latin typeface="Comic Sans"/>
              </a:rPr>
              <a:t> vb.), </a:t>
            </a:r>
          </a:p>
          <a:p>
            <a:pPr algn="ctr">
              <a:lnSpc>
                <a:spcPts val="6110"/>
              </a:lnSpc>
            </a:pPr>
            <a:r>
              <a:rPr lang="en-US" sz="3055" dirty="0" err="1">
                <a:solidFill>
                  <a:srgbClr val="000000"/>
                </a:solidFill>
                <a:latin typeface="Comic Sans Bold"/>
              </a:rPr>
              <a:t>Zorunlu</a:t>
            </a:r>
            <a:r>
              <a:rPr lang="en-US" sz="3055" dirty="0">
                <a:solidFill>
                  <a:srgbClr val="000000"/>
                </a:solidFill>
                <a:latin typeface="Comic Sans Bold"/>
              </a:rPr>
              <a:t> alan </a:t>
            </a:r>
            <a:r>
              <a:rPr lang="en-US" sz="3055" dirty="0" err="1">
                <a:solidFill>
                  <a:srgbClr val="000000"/>
                </a:solidFill>
                <a:latin typeface="Comic Sans Bold"/>
              </a:rPr>
              <a:t>dersleri</a:t>
            </a:r>
            <a:r>
              <a:rPr lang="en-US" sz="3055" dirty="0">
                <a:solidFill>
                  <a:srgbClr val="000000"/>
                </a:solidFill>
                <a:latin typeface="Comic Sans Bold"/>
              </a:rPr>
              <a:t> </a:t>
            </a:r>
            <a:r>
              <a:rPr lang="en-US" sz="3055" dirty="0">
                <a:solidFill>
                  <a:srgbClr val="000000"/>
                </a:solidFill>
                <a:latin typeface="Comic Sans"/>
              </a:rPr>
              <a:t>(örn., Klinik Psikoloji, Sosyal Psikoloji, </a:t>
            </a:r>
            <a:r>
              <a:rPr lang="en-US" sz="3055" dirty="0" err="1">
                <a:solidFill>
                  <a:srgbClr val="000000"/>
                </a:solidFill>
                <a:latin typeface="Comic Sans"/>
              </a:rPr>
              <a:t>Psikometri</a:t>
            </a:r>
            <a:r>
              <a:rPr lang="en-US" sz="3055" dirty="0">
                <a:solidFill>
                  <a:srgbClr val="000000"/>
                </a:solidFill>
                <a:latin typeface="Comic Sans"/>
              </a:rPr>
              <a:t>, Gelişim </a:t>
            </a:r>
            <a:r>
              <a:rPr lang="en-US" sz="3055" dirty="0" err="1">
                <a:solidFill>
                  <a:srgbClr val="000000"/>
                </a:solidFill>
                <a:latin typeface="Comic Sans"/>
              </a:rPr>
              <a:t>psikolojisi</a:t>
            </a:r>
            <a:r>
              <a:rPr lang="en-US" sz="3055" dirty="0">
                <a:solidFill>
                  <a:srgbClr val="000000"/>
                </a:solidFill>
                <a:latin typeface="Comic Sans"/>
              </a:rPr>
              <a:t>, vb.),</a:t>
            </a:r>
          </a:p>
          <a:p>
            <a:pPr algn="ctr">
              <a:lnSpc>
                <a:spcPts val="6110"/>
              </a:lnSpc>
            </a:pPr>
            <a:r>
              <a:rPr lang="en-US" sz="3055" dirty="0" err="1">
                <a:solidFill>
                  <a:srgbClr val="000000"/>
                </a:solidFill>
                <a:latin typeface="Comic Sans Bold"/>
              </a:rPr>
              <a:t>Uygulamalı</a:t>
            </a:r>
            <a:r>
              <a:rPr lang="en-US" sz="3055" dirty="0">
                <a:solidFill>
                  <a:srgbClr val="000000"/>
                </a:solidFill>
                <a:latin typeface="Comic Sans Bold"/>
              </a:rPr>
              <a:t> </a:t>
            </a:r>
            <a:r>
              <a:rPr lang="en-US" sz="3055" dirty="0" err="1">
                <a:solidFill>
                  <a:srgbClr val="000000"/>
                </a:solidFill>
                <a:latin typeface="Comic Sans Bold"/>
              </a:rPr>
              <a:t>dersler</a:t>
            </a:r>
            <a:r>
              <a:rPr lang="en-US" sz="3055" dirty="0">
                <a:solidFill>
                  <a:srgbClr val="000000"/>
                </a:solidFill>
                <a:latin typeface="Comic Sans"/>
              </a:rPr>
              <a:t> (örn., </a:t>
            </a:r>
            <a:r>
              <a:rPr lang="en-US" sz="3055" dirty="0" err="1">
                <a:solidFill>
                  <a:srgbClr val="000000"/>
                </a:solidFill>
                <a:latin typeface="Comic Sans"/>
              </a:rPr>
              <a:t>Endüstri</a:t>
            </a:r>
            <a:r>
              <a:rPr lang="en-US" sz="3055" dirty="0">
                <a:solidFill>
                  <a:srgbClr val="000000"/>
                </a:solidFill>
                <a:latin typeface="Comic Sans"/>
              </a:rPr>
              <a:t> </a:t>
            </a:r>
            <a:r>
              <a:rPr lang="en-US" sz="3055" dirty="0" err="1">
                <a:solidFill>
                  <a:srgbClr val="000000"/>
                </a:solidFill>
                <a:latin typeface="Comic Sans"/>
              </a:rPr>
              <a:t>Psikolojisi</a:t>
            </a:r>
            <a:r>
              <a:rPr lang="en-US" sz="3055" dirty="0">
                <a:solidFill>
                  <a:srgbClr val="000000"/>
                </a:solidFill>
                <a:latin typeface="Comic Sans"/>
              </a:rPr>
              <a:t>, </a:t>
            </a:r>
            <a:r>
              <a:rPr lang="en-US" sz="3055" dirty="0" err="1">
                <a:solidFill>
                  <a:srgbClr val="000000"/>
                </a:solidFill>
                <a:latin typeface="Comic Sans"/>
              </a:rPr>
              <a:t>Trafik</a:t>
            </a:r>
            <a:r>
              <a:rPr lang="en-US" sz="3055" dirty="0">
                <a:solidFill>
                  <a:srgbClr val="000000"/>
                </a:solidFill>
                <a:latin typeface="Comic Sans"/>
              </a:rPr>
              <a:t> </a:t>
            </a:r>
            <a:r>
              <a:rPr lang="en-US" sz="3055" dirty="0" err="1">
                <a:solidFill>
                  <a:srgbClr val="000000"/>
                </a:solidFill>
                <a:latin typeface="Comic Sans"/>
              </a:rPr>
              <a:t>Psikolojisi</a:t>
            </a:r>
            <a:r>
              <a:rPr lang="en-US" sz="3055" dirty="0">
                <a:solidFill>
                  <a:srgbClr val="000000"/>
                </a:solidFill>
                <a:latin typeface="Comic Sans"/>
              </a:rPr>
              <a:t>, Nöropsikolojik Değerlendirme, </a:t>
            </a:r>
            <a:r>
              <a:rPr lang="en-US" sz="3055" dirty="0" err="1">
                <a:solidFill>
                  <a:srgbClr val="000000"/>
                </a:solidFill>
                <a:latin typeface="Comic Sans"/>
              </a:rPr>
              <a:t>Uygulamalı</a:t>
            </a:r>
            <a:r>
              <a:rPr lang="en-US" sz="3055" dirty="0">
                <a:solidFill>
                  <a:srgbClr val="000000"/>
                </a:solidFill>
                <a:latin typeface="Comic Sans"/>
              </a:rPr>
              <a:t> Psikolojik </a:t>
            </a:r>
            <a:r>
              <a:rPr lang="en-US" sz="3055" dirty="0" err="1">
                <a:solidFill>
                  <a:srgbClr val="000000"/>
                </a:solidFill>
                <a:latin typeface="Comic Sans"/>
              </a:rPr>
              <a:t>Testler</a:t>
            </a:r>
            <a:r>
              <a:rPr lang="en-US" sz="3055" dirty="0">
                <a:solidFill>
                  <a:srgbClr val="000000"/>
                </a:solidFill>
                <a:latin typeface="Comic Sans"/>
              </a:rPr>
              <a:t>, </a:t>
            </a:r>
            <a:r>
              <a:rPr lang="en-US" sz="3055" dirty="0" err="1">
                <a:solidFill>
                  <a:srgbClr val="000000"/>
                </a:solidFill>
                <a:latin typeface="Comic Sans"/>
              </a:rPr>
              <a:t>Gözlem</a:t>
            </a:r>
            <a:r>
              <a:rPr lang="en-US" sz="3055" dirty="0">
                <a:solidFill>
                  <a:srgbClr val="000000"/>
                </a:solidFill>
                <a:latin typeface="Comic Sans"/>
              </a:rPr>
              <a:t> ve </a:t>
            </a:r>
            <a:r>
              <a:rPr lang="en-US" sz="3055" dirty="0" err="1">
                <a:solidFill>
                  <a:srgbClr val="000000"/>
                </a:solidFill>
                <a:latin typeface="Comic Sans"/>
              </a:rPr>
              <a:t>Görüşme</a:t>
            </a:r>
            <a:r>
              <a:rPr lang="en-US" sz="3055" dirty="0">
                <a:solidFill>
                  <a:srgbClr val="000000"/>
                </a:solidFill>
                <a:latin typeface="Comic Sans"/>
              </a:rPr>
              <a:t> </a:t>
            </a:r>
            <a:r>
              <a:rPr lang="en-US" sz="3055" dirty="0" err="1">
                <a:solidFill>
                  <a:srgbClr val="000000"/>
                </a:solidFill>
                <a:latin typeface="Comic Sans"/>
              </a:rPr>
              <a:t>Teknikleri</a:t>
            </a:r>
            <a:r>
              <a:rPr lang="en-US" sz="3055" dirty="0">
                <a:solidFill>
                  <a:srgbClr val="000000"/>
                </a:solidFill>
                <a:latin typeface="Comic Sans"/>
              </a:rPr>
              <a:t>, vb.) ve </a:t>
            </a:r>
          </a:p>
          <a:p>
            <a:pPr algn="ctr">
              <a:lnSpc>
                <a:spcPts val="6110"/>
              </a:lnSpc>
            </a:pPr>
            <a:r>
              <a:rPr lang="en-US" sz="3055" dirty="0" err="1">
                <a:solidFill>
                  <a:srgbClr val="000000"/>
                </a:solidFill>
                <a:latin typeface="Comic Sans Bold"/>
              </a:rPr>
              <a:t>Seçmeli</a:t>
            </a:r>
            <a:r>
              <a:rPr lang="en-US" sz="3055" dirty="0">
                <a:solidFill>
                  <a:srgbClr val="000000"/>
                </a:solidFill>
                <a:latin typeface="Comic Sans Bold"/>
              </a:rPr>
              <a:t> </a:t>
            </a:r>
            <a:r>
              <a:rPr lang="en-US" sz="3055" dirty="0" err="1">
                <a:solidFill>
                  <a:srgbClr val="000000"/>
                </a:solidFill>
                <a:latin typeface="Comic Sans Bold"/>
              </a:rPr>
              <a:t>dersleri</a:t>
            </a:r>
            <a:r>
              <a:rPr lang="en-US" sz="3055" dirty="0">
                <a:solidFill>
                  <a:srgbClr val="000000"/>
                </a:solidFill>
                <a:latin typeface="Comic Sans"/>
              </a:rPr>
              <a:t> (örn.,</a:t>
            </a:r>
            <a:r>
              <a:rPr lang="en-US" sz="3055" dirty="0" err="1">
                <a:solidFill>
                  <a:srgbClr val="000000"/>
                </a:solidFill>
                <a:latin typeface="Comic Sans"/>
              </a:rPr>
              <a:t>Kültürlerarası</a:t>
            </a:r>
            <a:r>
              <a:rPr lang="en-US" sz="3055" dirty="0">
                <a:solidFill>
                  <a:srgbClr val="000000"/>
                </a:solidFill>
                <a:latin typeface="Comic Sans"/>
              </a:rPr>
              <a:t> Psikoloji, Evlilik ve </a:t>
            </a:r>
            <a:r>
              <a:rPr lang="en-US" sz="3055" dirty="0" err="1">
                <a:solidFill>
                  <a:srgbClr val="000000"/>
                </a:solidFill>
                <a:latin typeface="Comic Sans"/>
              </a:rPr>
              <a:t>Aile</a:t>
            </a:r>
            <a:r>
              <a:rPr lang="en-US" sz="3055" dirty="0">
                <a:solidFill>
                  <a:srgbClr val="000000"/>
                </a:solidFill>
                <a:latin typeface="Comic Sans"/>
              </a:rPr>
              <a:t>, </a:t>
            </a:r>
            <a:r>
              <a:rPr lang="en-US" sz="3055" dirty="0" err="1">
                <a:solidFill>
                  <a:srgbClr val="000000"/>
                </a:solidFill>
                <a:latin typeface="Comic Sans"/>
              </a:rPr>
              <a:t>Ergenlik</a:t>
            </a:r>
            <a:r>
              <a:rPr lang="en-US" sz="3055" dirty="0">
                <a:solidFill>
                  <a:srgbClr val="000000"/>
                </a:solidFill>
                <a:latin typeface="Comic Sans"/>
              </a:rPr>
              <a:t>, </a:t>
            </a:r>
            <a:r>
              <a:rPr lang="en-US" sz="3055" dirty="0" err="1">
                <a:solidFill>
                  <a:srgbClr val="000000"/>
                </a:solidFill>
                <a:latin typeface="Comic Sans"/>
              </a:rPr>
              <a:t>Evrimsel</a:t>
            </a:r>
            <a:r>
              <a:rPr lang="en-US" sz="3055" dirty="0">
                <a:solidFill>
                  <a:srgbClr val="000000"/>
                </a:solidFill>
                <a:latin typeface="Comic Sans"/>
              </a:rPr>
              <a:t> Psikoloji, İnsan </a:t>
            </a:r>
            <a:r>
              <a:rPr lang="en-US" sz="3055" dirty="0" err="1">
                <a:solidFill>
                  <a:srgbClr val="000000"/>
                </a:solidFill>
                <a:latin typeface="Comic Sans"/>
              </a:rPr>
              <a:t>Cinselliği</a:t>
            </a:r>
            <a:r>
              <a:rPr lang="en-US" sz="3055" dirty="0">
                <a:solidFill>
                  <a:srgbClr val="000000"/>
                </a:solidFill>
                <a:latin typeface="Comic Sans"/>
              </a:rPr>
              <a:t>, Adli Psikoloji, vb.) </a:t>
            </a:r>
            <a:r>
              <a:rPr lang="en-US" sz="3055" dirty="0" err="1">
                <a:solidFill>
                  <a:srgbClr val="000000"/>
                </a:solidFill>
                <a:latin typeface="Comic Sans"/>
              </a:rPr>
              <a:t>içerir</a:t>
            </a:r>
            <a:r>
              <a:rPr lang="en-US" sz="3055" dirty="0">
                <a:solidFill>
                  <a:srgbClr val="000000"/>
                </a:solidFill>
                <a:latin typeface="Comic Sans"/>
              </a:rPr>
              <a:t>. </a:t>
            </a:r>
          </a:p>
        </p:txBody>
      </p:sp>
      <p:pic>
        <p:nvPicPr>
          <p:cNvPr id="4" name="Picture 4"/>
          <p:cNvPicPr>
            <a:picLocks noChangeAspect="1"/>
          </p:cNvPicPr>
          <p:nvPr/>
        </p:nvPicPr>
        <p:blipFill>
          <a:blip r:embed="rId3"/>
          <a:srcRect/>
          <a:stretch>
            <a:fillRect/>
          </a:stretch>
        </p:blipFill>
        <p:spPr>
          <a:xfrm>
            <a:off x="353377" y="3055244"/>
            <a:ext cx="2660199" cy="2088256"/>
          </a:xfrm>
          <a:prstGeom prst="rect">
            <a:avLst/>
          </a:prstGeom>
        </p:spPr>
      </p:pic>
      <p:sp>
        <p:nvSpPr>
          <p:cNvPr id="5" name="TextBox 5"/>
          <p:cNvSpPr txBox="1"/>
          <p:nvPr/>
        </p:nvSpPr>
        <p:spPr>
          <a:xfrm>
            <a:off x="0" y="221663"/>
            <a:ext cx="18287999" cy="1002653"/>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ctr">
              <a:lnSpc>
                <a:spcPts val="8260"/>
              </a:lnSpc>
            </a:pPr>
            <a:r>
              <a:rPr lang="en-US" sz="5900" dirty="0">
                <a:solidFill>
                  <a:srgbClr val="000000"/>
                </a:solidFill>
                <a:latin typeface="Comic Sans Bold"/>
              </a:rPr>
              <a:t>PSİKOLOJİ LİSANS EĞİTİM NELERİ İÇERİR?</a:t>
            </a:r>
          </a:p>
        </p:txBody>
      </p:sp>
    </p:spTree>
  </p:cSld>
  <p:clrMapOvr>
    <a:masterClrMapping/>
  </p:clrMapOvr>
  <p:transition spd="slow" advTm="13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41143" y="3569578"/>
            <a:ext cx="4709244" cy="5351413"/>
          </a:xfrm>
          <a:prstGeom prst="rect">
            <a:avLst/>
          </a:prstGeom>
        </p:spPr>
      </p:pic>
      <p:sp>
        <p:nvSpPr>
          <p:cNvPr id="3" name="TextBox 3"/>
          <p:cNvSpPr txBox="1"/>
          <p:nvPr/>
        </p:nvSpPr>
        <p:spPr>
          <a:xfrm>
            <a:off x="495538" y="302583"/>
            <a:ext cx="17563862" cy="1309360"/>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nchor="t">
            <a:spAutoFit/>
          </a:bodyPr>
          <a:lstStyle/>
          <a:p>
            <a:pPr algn="ctr">
              <a:lnSpc>
                <a:spcPts val="10780"/>
              </a:lnSpc>
            </a:pPr>
            <a:r>
              <a:rPr lang="en-US" sz="7700" dirty="0">
                <a:solidFill>
                  <a:srgbClr val="000000"/>
                </a:solidFill>
                <a:latin typeface="Comic Sans Bold"/>
              </a:rPr>
              <a:t>PSİKOLOJİNİN ALT ALANLARI</a:t>
            </a:r>
          </a:p>
        </p:txBody>
      </p:sp>
      <p:sp>
        <p:nvSpPr>
          <p:cNvPr id="4" name="TextBox 4"/>
          <p:cNvSpPr txBox="1"/>
          <p:nvPr/>
        </p:nvSpPr>
        <p:spPr>
          <a:xfrm>
            <a:off x="1430973" y="3196882"/>
            <a:ext cx="6386693" cy="6654701"/>
          </a:xfrm>
          <a:prstGeom prst="rect">
            <a:avLst/>
          </a:prstGeom>
        </p:spPr>
        <p:style>
          <a:lnRef idx="1">
            <a:schemeClr val="accent4"/>
          </a:lnRef>
          <a:fillRef idx="2">
            <a:schemeClr val="accent4"/>
          </a:fillRef>
          <a:effectRef idx="1">
            <a:schemeClr val="accent4"/>
          </a:effectRef>
          <a:fontRef idx="minor">
            <a:schemeClr val="dk1"/>
          </a:fontRef>
        </p:style>
        <p:txBody>
          <a:bodyPr lIns="0" tIns="0" rIns="0" bIns="0" rtlCol="0" anchor="t">
            <a:spAutoFit/>
          </a:bodyPr>
          <a:lstStyle/>
          <a:p>
            <a:pPr algn="ctr">
              <a:lnSpc>
                <a:spcPts val="5290"/>
              </a:lnSpc>
            </a:pPr>
            <a:r>
              <a:rPr lang="en-US" sz="3778" dirty="0">
                <a:solidFill>
                  <a:srgbClr val="000000"/>
                </a:solidFill>
                <a:latin typeface="Comic Sans"/>
              </a:rPr>
              <a:t>Klinik Psikoloji</a:t>
            </a:r>
          </a:p>
          <a:p>
            <a:pPr algn="ctr">
              <a:lnSpc>
                <a:spcPts val="5290"/>
              </a:lnSpc>
            </a:pPr>
            <a:r>
              <a:rPr lang="en-US" sz="3778" dirty="0">
                <a:solidFill>
                  <a:srgbClr val="000000"/>
                </a:solidFill>
                <a:latin typeface="Comic Sans"/>
              </a:rPr>
              <a:t>Sosyal Psikoloji</a:t>
            </a:r>
          </a:p>
          <a:p>
            <a:pPr algn="ctr">
              <a:lnSpc>
                <a:spcPts val="5290"/>
              </a:lnSpc>
            </a:pPr>
            <a:r>
              <a:rPr lang="en-US" sz="3778" dirty="0" err="1">
                <a:solidFill>
                  <a:srgbClr val="000000"/>
                </a:solidFill>
                <a:latin typeface="Comic Sans"/>
              </a:rPr>
              <a:t>Endüstri</a:t>
            </a:r>
            <a:r>
              <a:rPr lang="en-US" sz="3778" dirty="0">
                <a:solidFill>
                  <a:srgbClr val="000000"/>
                </a:solidFill>
                <a:latin typeface="Comic Sans"/>
              </a:rPr>
              <a:t> ve </a:t>
            </a:r>
            <a:r>
              <a:rPr lang="en-US" sz="3778" dirty="0" err="1">
                <a:solidFill>
                  <a:srgbClr val="000000"/>
                </a:solidFill>
                <a:latin typeface="Comic Sans"/>
              </a:rPr>
              <a:t>Örgüt</a:t>
            </a:r>
            <a:r>
              <a:rPr lang="en-US" sz="3778" dirty="0">
                <a:solidFill>
                  <a:srgbClr val="000000"/>
                </a:solidFill>
                <a:latin typeface="Comic Sans"/>
              </a:rPr>
              <a:t> </a:t>
            </a:r>
            <a:r>
              <a:rPr lang="en-US" sz="3778" dirty="0" err="1">
                <a:solidFill>
                  <a:srgbClr val="000000"/>
                </a:solidFill>
                <a:latin typeface="Comic Sans"/>
              </a:rPr>
              <a:t>Psikolojisi</a:t>
            </a:r>
            <a:endParaRPr lang="en-US" sz="3778" dirty="0">
              <a:solidFill>
                <a:srgbClr val="000000"/>
              </a:solidFill>
              <a:latin typeface="Comic Sans"/>
            </a:endParaRPr>
          </a:p>
          <a:p>
            <a:pPr algn="ctr">
              <a:lnSpc>
                <a:spcPts val="5290"/>
              </a:lnSpc>
            </a:pPr>
            <a:r>
              <a:rPr lang="en-US" sz="3778" dirty="0">
                <a:solidFill>
                  <a:srgbClr val="000000"/>
                </a:solidFill>
                <a:latin typeface="Comic Sans"/>
              </a:rPr>
              <a:t>Bilişsel Psikoloji</a:t>
            </a:r>
          </a:p>
          <a:p>
            <a:pPr algn="ctr">
              <a:lnSpc>
                <a:spcPts val="5290"/>
              </a:lnSpc>
            </a:pPr>
            <a:r>
              <a:rPr lang="en-US" sz="3778" dirty="0">
                <a:solidFill>
                  <a:srgbClr val="000000"/>
                </a:solidFill>
                <a:latin typeface="Comic Sans"/>
              </a:rPr>
              <a:t>Gelişim </a:t>
            </a:r>
            <a:r>
              <a:rPr lang="en-US" sz="3778" dirty="0" err="1">
                <a:solidFill>
                  <a:srgbClr val="000000"/>
                </a:solidFill>
                <a:latin typeface="Comic Sans"/>
              </a:rPr>
              <a:t>Psikolojisi</a:t>
            </a:r>
            <a:endParaRPr lang="en-US" sz="3778" dirty="0">
              <a:solidFill>
                <a:srgbClr val="000000"/>
              </a:solidFill>
              <a:latin typeface="Comic Sans"/>
            </a:endParaRPr>
          </a:p>
          <a:p>
            <a:pPr algn="ctr">
              <a:lnSpc>
                <a:spcPts val="5290"/>
              </a:lnSpc>
            </a:pPr>
            <a:r>
              <a:rPr lang="en-US" sz="3778" dirty="0" err="1">
                <a:solidFill>
                  <a:srgbClr val="000000"/>
                </a:solidFill>
                <a:latin typeface="Comic Sans"/>
              </a:rPr>
              <a:t>Psikometri</a:t>
            </a:r>
            <a:endParaRPr lang="en-US" sz="3778" dirty="0">
              <a:solidFill>
                <a:srgbClr val="000000"/>
              </a:solidFill>
              <a:latin typeface="Comic Sans"/>
            </a:endParaRPr>
          </a:p>
          <a:p>
            <a:pPr algn="ctr">
              <a:lnSpc>
                <a:spcPts val="5290"/>
              </a:lnSpc>
            </a:pPr>
            <a:r>
              <a:rPr lang="en-US" sz="3778" dirty="0" err="1">
                <a:solidFill>
                  <a:srgbClr val="000000"/>
                </a:solidFill>
                <a:latin typeface="Comic Sans"/>
              </a:rPr>
              <a:t>Trafik</a:t>
            </a:r>
            <a:r>
              <a:rPr lang="en-US" sz="3778" dirty="0">
                <a:solidFill>
                  <a:srgbClr val="000000"/>
                </a:solidFill>
                <a:latin typeface="Comic Sans"/>
              </a:rPr>
              <a:t> </a:t>
            </a:r>
            <a:r>
              <a:rPr lang="en-US" sz="3778" dirty="0" err="1">
                <a:solidFill>
                  <a:srgbClr val="000000"/>
                </a:solidFill>
                <a:latin typeface="Comic Sans"/>
              </a:rPr>
              <a:t>Psikolojisi</a:t>
            </a:r>
            <a:endParaRPr lang="en-US" sz="3778" dirty="0">
              <a:solidFill>
                <a:srgbClr val="000000"/>
              </a:solidFill>
              <a:latin typeface="Comic Sans"/>
            </a:endParaRPr>
          </a:p>
          <a:p>
            <a:pPr algn="ctr">
              <a:lnSpc>
                <a:spcPts val="5290"/>
              </a:lnSpc>
            </a:pPr>
            <a:r>
              <a:rPr lang="en-US" sz="3778" dirty="0" err="1">
                <a:solidFill>
                  <a:srgbClr val="000000"/>
                </a:solidFill>
                <a:latin typeface="Comic Sans"/>
              </a:rPr>
              <a:t>Spor</a:t>
            </a:r>
            <a:r>
              <a:rPr lang="en-US" sz="3778" dirty="0">
                <a:solidFill>
                  <a:srgbClr val="000000"/>
                </a:solidFill>
                <a:latin typeface="Comic Sans"/>
              </a:rPr>
              <a:t> ve </a:t>
            </a:r>
            <a:r>
              <a:rPr lang="en-US" sz="3778" dirty="0" err="1">
                <a:solidFill>
                  <a:srgbClr val="000000"/>
                </a:solidFill>
                <a:latin typeface="Comic Sans"/>
              </a:rPr>
              <a:t>Egzersiz</a:t>
            </a:r>
            <a:r>
              <a:rPr lang="en-US" sz="3778" dirty="0">
                <a:solidFill>
                  <a:srgbClr val="000000"/>
                </a:solidFill>
                <a:latin typeface="Comic Sans"/>
              </a:rPr>
              <a:t> </a:t>
            </a:r>
            <a:r>
              <a:rPr lang="en-US" sz="3778" dirty="0" err="1">
                <a:solidFill>
                  <a:srgbClr val="000000"/>
                </a:solidFill>
                <a:latin typeface="Comic Sans"/>
              </a:rPr>
              <a:t>Psikolojisi</a:t>
            </a:r>
            <a:endParaRPr lang="en-US" sz="3778" dirty="0">
              <a:solidFill>
                <a:srgbClr val="000000"/>
              </a:solidFill>
              <a:latin typeface="Comic Sans"/>
            </a:endParaRPr>
          </a:p>
          <a:p>
            <a:pPr algn="ctr">
              <a:lnSpc>
                <a:spcPts val="5290"/>
              </a:lnSpc>
            </a:pPr>
            <a:r>
              <a:rPr lang="en-US" sz="3778" dirty="0">
                <a:solidFill>
                  <a:srgbClr val="000000"/>
                </a:solidFill>
                <a:latin typeface="Comic Sans"/>
              </a:rPr>
              <a:t>Adli Psikoloji</a:t>
            </a:r>
          </a:p>
          <a:p>
            <a:pPr algn="ctr">
              <a:lnSpc>
                <a:spcPts val="5290"/>
              </a:lnSpc>
            </a:pPr>
            <a:r>
              <a:rPr lang="en-US" sz="3778" dirty="0">
                <a:solidFill>
                  <a:srgbClr val="000000"/>
                </a:solidFill>
                <a:latin typeface="Comic Sans"/>
              </a:rPr>
              <a:t>...</a:t>
            </a:r>
          </a:p>
        </p:txBody>
      </p:sp>
      <p:sp>
        <p:nvSpPr>
          <p:cNvPr id="5" name="TextBox 5"/>
          <p:cNvSpPr txBox="1"/>
          <p:nvPr/>
        </p:nvSpPr>
        <p:spPr>
          <a:xfrm>
            <a:off x="495538" y="2049130"/>
            <a:ext cx="16767572" cy="804545"/>
          </a:xfrm>
          <a:prstGeom prst="rect">
            <a:avLst/>
          </a:prstGeom>
        </p:spPr>
        <p:txBody>
          <a:bodyPr lIns="0" tIns="0" rIns="0" bIns="0" rtlCol="0" anchor="t">
            <a:spAutoFit/>
          </a:bodyPr>
          <a:lstStyle/>
          <a:p>
            <a:pPr algn="ctr">
              <a:lnSpc>
                <a:spcPts val="6580"/>
              </a:lnSpc>
            </a:pPr>
            <a:r>
              <a:rPr lang="en-US" sz="4700">
                <a:solidFill>
                  <a:srgbClr val="CD6433"/>
                </a:solidFill>
                <a:latin typeface="Comic Sans Bold"/>
              </a:rPr>
              <a:t>Amerikan Psikoloji Birliği tarafından belirtilen 54 alt alan!</a:t>
            </a:r>
          </a:p>
        </p:txBody>
      </p:sp>
    </p:spTree>
  </p:cSld>
  <p:clrMapOvr>
    <a:masterClrMapping/>
  </p:clrMapOvr>
  <mc:AlternateContent xmlns:mc="http://schemas.openxmlformats.org/markup-compatibility/2006" xmlns:p14="http://schemas.microsoft.com/office/powerpoint/2010/main">
    <mc:Choice Requires="p14">
      <p:transition spd="slow" advTm="8000">
        <p14:reveal/>
      </p:transition>
    </mc:Choice>
    <mc:Fallback xmlns="">
      <p:transition spd="slow" advTm="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43400" y="2695366"/>
            <a:ext cx="13485822" cy="6878321"/>
          </a:xfrm>
          <a:prstGeom prst="rect">
            <a:avLst/>
          </a:prstGeom>
        </p:spPr>
        <p:txBody>
          <a:bodyPr lIns="0" tIns="0" rIns="0" bIns="0" rtlCol="0" anchor="t">
            <a:spAutoFit/>
          </a:bodyPr>
          <a:lstStyle/>
          <a:p>
            <a:pPr algn="ctr">
              <a:lnSpc>
                <a:spcPts val="11599"/>
              </a:lnSpc>
            </a:pPr>
            <a:r>
              <a:rPr lang="en-US" sz="5799">
                <a:solidFill>
                  <a:srgbClr val="000000"/>
                </a:solidFill>
                <a:latin typeface="Comic Sans"/>
              </a:rPr>
              <a:t>Psikoloji lisans eğitiminden sonra klinik psikoloji alanında yüksek lisans ve doktora eğitimi de tamamlanırsa klinik psikolog unvanı verilir.</a:t>
            </a:r>
          </a:p>
          <a:p>
            <a:pPr algn="ctr">
              <a:lnSpc>
                <a:spcPts val="7279"/>
              </a:lnSpc>
            </a:pPr>
            <a:endParaRPr lang="en-US" sz="5799">
              <a:solidFill>
                <a:srgbClr val="000000"/>
              </a:solidFill>
              <a:latin typeface="Comic Sans"/>
            </a:endParaRP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0633" y="3346426"/>
            <a:ext cx="2786161" cy="179707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878" y="7752947"/>
            <a:ext cx="4701442" cy="1820740"/>
          </a:xfrm>
          <a:prstGeom prst="rect">
            <a:avLst/>
          </a:prstGeom>
        </p:spPr>
      </p:pic>
      <p:sp>
        <p:nvSpPr>
          <p:cNvPr id="5" name="TextBox 5"/>
          <p:cNvSpPr txBox="1"/>
          <p:nvPr/>
        </p:nvSpPr>
        <p:spPr>
          <a:xfrm>
            <a:off x="115878" y="304806"/>
            <a:ext cx="17943521" cy="1295389"/>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t">
            <a:spAutoFit/>
          </a:bodyPr>
          <a:lstStyle/>
          <a:p>
            <a:pPr algn="ctr">
              <a:lnSpc>
                <a:spcPts val="10500"/>
              </a:lnSpc>
            </a:pPr>
            <a:r>
              <a:rPr lang="en-US" sz="7500" dirty="0">
                <a:solidFill>
                  <a:srgbClr val="000000"/>
                </a:solidFill>
                <a:latin typeface="Comic Sans Bold"/>
              </a:rPr>
              <a:t>NASIL KLİNİK PSİKOLOG OLUNUR?</a:t>
            </a:r>
          </a:p>
        </p:txBody>
      </p:sp>
    </p:spTree>
  </p:cSld>
  <p:clrMapOvr>
    <a:masterClrMapping/>
  </p:clrMapOvr>
  <p:transition spd="slow" advTm="5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1377" y="1638300"/>
            <a:ext cx="14064656" cy="8502777"/>
          </a:xfrm>
          <a:prstGeom prst="rect">
            <a:avLst/>
          </a:prstGeom>
        </p:spPr>
        <p:txBody>
          <a:bodyPr lIns="0" tIns="0" rIns="0" bIns="0" rtlCol="0" anchor="t">
            <a:spAutoFit/>
          </a:bodyPr>
          <a:lstStyle/>
          <a:p>
            <a:pPr algn="ctr">
              <a:lnSpc>
                <a:spcPts val="6095"/>
              </a:lnSpc>
            </a:pPr>
            <a:r>
              <a:rPr lang="en-US" sz="3200" dirty="0" err="1">
                <a:solidFill>
                  <a:srgbClr val="000000"/>
                </a:solidFill>
                <a:latin typeface="Comic Sans Bold"/>
              </a:rPr>
              <a:t>ψ</a:t>
            </a:r>
            <a:r>
              <a:rPr lang="en-US" sz="3200" dirty="0" err="1">
                <a:solidFill>
                  <a:srgbClr val="000000"/>
                </a:solidFill>
                <a:latin typeface="Comic Sans"/>
              </a:rPr>
              <a:t>Yüksek</a:t>
            </a:r>
            <a:r>
              <a:rPr lang="en-US" sz="3200" dirty="0">
                <a:solidFill>
                  <a:srgbClr val="000000"/>
                </a:solidFill>
                <a:latin typeface="Comic Sans"/>
              </a:rPr>
              <a:t> </a:t>
            </a:r>
            <a:r>
              <a:rPr lang="en-US" sz="3200" dirty="0" err="1">
                <a:solidFill>
                  <a:srgbClr val="000000"/>
                </a:solidFill>
                <a:latin typeface="Comic Sans"/>
              </a:rPr>
              <a:t>gözlem</a:t>
            </a:r>
            <a:r>
              <a:rPr lang="en-US" sz="3200" dirty="0">
                <a:solidFill>
                  <a:srgbClr val="000000"/>
                </a:solidFill>
                <a:latin typeface="Comic Sans"/>
              </a:rPr>
              <a:t> </a:t>
            </a:r>
            <a:r>
              <a:rPr lang="en-US" sz="3200" dirty="0" err="1">
                <a:solidFill>
                  <a:srgbClr val="000000"/>
                </a:solidFill>
                <a:latin typeface="Comic Sans"/>
              </a:rPr>
              <a:t>kabiliyetine</a:t>
            </a:r>
            <a:r>
              <a:rPr lang="en-US" sz="3200" dirty="0">
                <a:solidFill>
                  <a:srgbClr val="000000"/>
                </a:solidFill>
                <a:latin typeface="Comic Sans"/>
              </a:rPr>
              <a:t> </a:t>
            </a:r>
            <a:r>
              <a:rPr lang="en-US" sz="3200" dirty="0" err="1">
                <a:solidFill>
                  <a:srgbClr val="000000"/>
                </a:solidFill>
                <a:latin typeface="Comic Sans"/>
              </a:rPr>
              <a:t>sahip</a:t>
            </a:r>
            <a:r>
              <a:rPr lang="en-US" sz="3200" dirty="0">
                <a:solidFill>
                  <a:srgbClr val="000000"/>
                </a:solidFill>
                <a:latin typeface="Comic Sans"/>
              </a:rPr>
              <a:t> </a:t>
            </a:r>
            <a:r>
              <a:rPr lang="en-US" sz="3200" dirty="0" err="1">
                <a:solidFill>
                  <a:srgbClr val="000000"/>
                </a:solidFill>
                <a:latin typeface="Comic Sans"/>
              </a:rPr>
              <a:t>olmak</a:t>
            </a:r>
            <a:r>
              <a:rPr lang="en-US" sz="3200" dirty="0">
                <a:solidFill>
                  <a:srgbClr val="000000"/>
                </a:solidFill>
                <a:latin typeface="Comic Sans"/>
              </a:rPr>
              <a:t> ve </a:t>
            </a:r>
            <a:r>
              <a:rPr lang="en-US" sz="3200" dirty="0" err="1">
                <a:solidFill>
                  <a:srgbClr val="000000"/>
                </a:solidFill>
                <a:latin typeface="Comic Sans"/>
              </a:rPr>
              <a:t>olayların</a:t>
            </a:r>
            <a:r>
              <a:rPr lang="en-US" sz="3200" dirty="0">
                <a:solidFill>
                  <a:srgbClr val="000000"/>
                </a:solidFill>
                <a:latin typeface="Comic Sans"/>
              </a:rPr>
              <a:t> </a:t>
            </a:r>
            <a:r>
              <a:rPr lang="en-US" sz="3200" dirty="0" err="1">
                <a:solidFill>
                  <a:srgbClr val="000000"/>
                </a:solidFill>
                <a:latin typeface="Comic Sans"/>
              </a:rPr>
              <a:t>farklı</a:t>
            </a:r>
            <a:r>
              <a:rPr lang="en-US" sz="3200" dirty="0">
                <a:solidFill>
                  <a:srgbClr val="000000"/>
                </a:solidFill>
                <a:latin typeface="Comic Sans"/>
              </a:rPr>
              <a:t> </a:t>
            </a:r>
            <a:r>
              <a:rPr lang="en-US" sz="3200" dirty="0" err="1">
                <a:solidFill>
                  <a:srgbClr val="000000"/>
                </a:solidFill>
                <a:latin typeface="Comic Sans"/>
              </a:rPr>
              <a:t>yönlerini</a:t>
            </a:r>
            <a:r>
              <a:rPr lang="en-US" sz="3200" dirty="0">
                <a:solidFill>
                  <a:srgbClr val="000000"/>
                </a:solidFill>
                <a:latin typeface="Comic Sans"/>
              </a:rPr>
              <a:t> </a:t>
            </a:r>
            <a:r>
              <a:rPr lang="en-US" sz="3200" dirty="0" err="1">
                <a:solidFill>
                  <a:srgbClr val="000000"/>
                </a:solidFill>
                <a:latin typeface="Comic Sans"/>
              </a:rPr>
              <a:t>görmek</a:t>
            </a:r>
            <a:r>
              <a:rPr lang="en-US" sz="3200" dirty="0">
                <a:solidFill>
                  <a:srgbClr val="000000"/>
                </a:solidFill>
                <a:latin typeface="Comic Sans"/>
              </a:rPr>
              <a:t>,</a:t>
            </a:r>
          </a:p>
          <a:p>
            <a:pPr algn="ctr">
              <a:lnSpc>
                <a:spcPts val="6095"/>
              </a:lnSpc>
            </a:pPr>
            <a:r>
              <a:rPr lang="en-US" sz="3200" dirty="0">
                <a:solidFill>
                  <a:srgbClr val="000000"/>
                </a:solidFill>
                <a:latin typeface="Comic Sans"/>
              </a:rPr>
              <a:t>ψ </a:t>
            </a:r>
            <a:r>
              <a:rPr lang="en-US" sz="3200" dirty="0" err="1">
                <a:solidFill>
                  <a:srgbClr val="000000"/>
                </a:solidFill>
                <a:latin typeface="Comic Sans"/>
              </a:rPr>
              <a:t>Bireyleri</a:t>
            </a:r>
            <a:r>
              <a:rPr lang="en-US" sz="3200" dirty="0">
                <a:solidFill>
                  <a:srgbClr val="000000"/>
                </a:solidFill>
                <a:latin typeface="Comic Sans"/>
              </a:rPr>
              <a:t> </a:t>
            </a:r>
            <a:r>
              <a:rPr lang="en-US" sz="3200" dirty="0" err="1">
                <a:solidFill>
                  <a:srgbClr val="000000"/>
                </a:solidFill>
                <a:latin typeface="Comic Sans"/>
              </a:rPr>
              <a:t>yargılamamak</a:t>
            </a:r>
            <a:r>
              <a:rPr lang="en-US" sz="3200" dirty="0">
                <a:solidFill>
                  <a:srgbClr val="000000"/>
                </a:solidFill>
                <a:latin typeface="Comic Sans"/>
              </a:rPr>
              <a:t> </a:t>
            </a:r>
            <a:r>
              <a:rPr lang="en-US" sz="3200" dirty="0" err="1">
                <a:solidFill>
                  <a:srgbClr val="000000"/>
                </a:solidFill>
                <a:latin typeface="Comic Sans"/>
              </a:rPr>
              <a:t>ya</a:t>
            </a:r>
            <a:r>
              <a:rPr lang="en-US" sz="3200" dirty="0">
                <a:solidFill>
                  <a:srgbClr val="000000"/>
                </a:solidFill>
                <a:latin typeface="Comic Sans"/>
              </a:rPr>
              <a:t> da </a:t>
            </a:r>
            <a:r>
              <a:rPr lang="en-US" sz="3200" dirty="0" err="1">
                <a:solidFill>
                  <a:srgbClr val="000000"/>
                </a:solidFill>
                <a:latin typeface="Comic Sans"/>
              </a:rPr>
              <a:t>küçük</a:t>
            </a:r>
            <a:r>
              <a:rPr lang="en-US" sz="3200" dirty="0">
                <a:solidFill>
                  <a:srgbClr val="000000"/>
                </a:solidFill>
                <a:latin typeface="Comic Sans"/>
              </a:rPr>
              <a:t> </a:t>
            </a:r>
            <a:r>
              <a:rPr lang="en-US" sz="3200" dirty="0" err="1">
                <a:solidFill>
                  <a:srgbClr val="000000"/>
                </a:solidFill>
                <a:latin typeface="Comic Sans"/>
              </a:rPr>
              <a:t>düşürmemek</a:t>
            </a:r>
            <a:r>
              <a:rPr lang="en-US" sz="3200" dirty="0">
                <a:solidFill>
                  <a:srgbClr val="000000"/>
                </a:solidFill>
                <a:latin typeface="Comic Sans"/>
              </a:rPr>
              <a:t>,</a:t>
            </a:r>
          </a:p>
          <a:p>
            <a:pPr algn="ctr">
              <a:lnSpc>
                <a:spcPts val="6095"/>
              </a:lnSpc>
            </a:pPr>
            <a:r>
              <a:rPr lang="en-US" sz="3200" dirty="0">
                <a:solidFill>
                  <a:srgbClr val="000000"/>
                </a:solidFill>
                <a:latin typeface="Comic Sans"/>
              </a:rPr>
              <a:t>ψ </a:t>
            </a:r>
            <a:r>
              <a:rPr lang="en-US" sz="3200" dirty="0" err="1">
                <a:solidFill>
                  <a:srgbClr val="000000"/>
                </a:solidFill>
                <a:latin typeface="Comic Sans"/>
              </a:rPr>
              <a:t>Bireyler</a:t>
            </a:r>
            <a:r>
              <a:rPr lang="en-US" sz="3200" dirty="0">
                <a:solidFill>
                  <a:srgbClr val="000000"/>
                </a:solidFill>
                <a:latin typeface="Comic Sans"/>
              </a:rPr>
              <a:t> ile </a:t>
            </a:r>
            <a:r>
              <a:rPr lang="en-US" sz="3200" dirty="0" err="1">
                <a:solidFill>
                  <a:srgbClr val="000000"/>
                </a:solidFill>
                <a:latin typeface="Comic Sans"/>
              </a:rPr>
              <a:t>iş</a:t>
            </a:r>
            <a:r>
              <a:rPr lang="en-US" sz="3200" dirty="0">
                <a:solidFill>
                  <a:srgbClr val="000000"/>
                </a:solidFill>
                <a:latin typeface="Comic Sans"/>
              </a:rPr>
              <a:t> ilişkisi </a:t>
            </a:r>
            <a:r>
              <a:rPr lang="en-US" sz="3200" dirty="0" err="1">
                <a:solidFill>
                  <a:srgbClr val="000000"/>
                </a:solidFill>
                <a:latin typeface="Comic Sans"/>
              </a:rPr>
              <a:t>dışına</a:t>
            </a:r>
            <a:r>
              <a:rPr lang="en-US" sz="3200" dirty="0">
                <a:solidFill>
                  <a:srgbClr val="000000"/>
                </a:solidFill>
                <a:latin typeface="Comic Sans"/>
              </a:rPr>
              <a:t> </a:t>
            </a:r>
            <a:r>
              <a:rPr lang="en-US" sz="3200" dirty="0" err="1">
                <a:solidFill>
                  <a:srgbClr val="000000"/>
                </a:solidFill>
                <a:latin typeface="Comic Sans"/>
              </a:rPr>
              <a:t>çıkmamak</a:t>
            </a:r>
            <a:r>
              <a:rPr lang="en-US" sz="3200" dirty="0">
                <a:solidFill>
                  <a:srgbClr val="000000"/>
                </a:solidFill>
                <a:latin typeface="Comic Sans"/>
              </a:rPr>
              <a:t>,</a:t>
            </a:r>
          </a:p>
          <a:p>
            <a:pPr algn="ctr">
              <a:lnSpc>
                <a:spcPts val="6095"/>
              </a:lnSpc>
            </a:pPr>
            <a:r>
              <a:rPr lang="en-US" sz="3200" dirty="0">
                <a:solidFill>
                  <a:srgbClr val="000000"/>
                </a:solidFill>
                <a:latin typeface="Comic Sans"/>
              </a:rPr>
              <a:t>ψ Sürekli </a:t>
            </a:r>
            <a:r>
              <a:rPr lang="en-US" sz="3200" dirty="0" err="1">
                <a:solidFill>
                  <a:srgbClr val="000000"/>
                </a:solidFill>
                <a:latin typeface="Comic Sans"/>
              </a:rPr>
              <a:t>kendini</a:t>
            </a:r>
            <a:r>
              <a:rPr lang="en-US" sz="3200" dirty="0">
                <a:solidFill>
                  <a:srgbClr val="000000"/>
                </a:solidFill>
                <a:latin typeface="Comic Sans"/>
              </a:rPr>
              <a:t> </a:t>
            </a:r>
            <a:r>
              <a:rPr lang="en-US" sz="3200" dirty="0" err="1">
                <a:solidFill>
                  <a:srgbClr val="000000"/>
                </a:solidFill>
                <a:latin typeface="Comic Sans"/>
              </a:rPr>
              <a:t>geliştirme</a:t>
            </a:r>
            <a:r>
              <a:rPr lang="en-US" sz="3200" dirty="0">
                <a:solidFill>
                  <a:srgbClr val="000000"/>
                </a:solidFill>
                <a:latin typeface="Comic Sans"/>
              </a:rPr>
              <a:t> ve </a:t>
            </a:r>
            <a:r>
              <a:rPr lang="en-US" sz="3200" dirty="0" err="1">
                <a:solidFill>
                  <a:srgbClr val="000000"/>
                </a:solidFill>
                <a:latin typeface="Comic Sans"/>
              </a:rPr>
              <a:t>psikoloji</a:t>
            </a:r>
            <a:r>
              <a:rPr lang="en-US" sz="3200" dirty="0">
                <a:solidFill>
                  <a:srgbClr val="000000"/>
                </a:solidFill>
                <a:latin typeface="Comic Sans"/>
              </a:rPr>
              <a:t> ile </a:t>
            </a:r>
            <a:r>
              <a:rPr lang="en-US" sz="3200" dirty="0" err="1">
                <a:solidFill>
                  <a:srgbClr val="000000"/>
                </a:solidFill>
                <a:latin typeface="Comic Sans"/>
              </a:rPr>
              <a:t>ilgili</a:t>
            </a:r>
            <a:r>
              <a:rPr lang="en-US" sz="3200" dirty="0">
                <a:solidFill>
                  <a:srgbClr val="000000"/>
                </a:solidFill>
                <a:latin typeface="Comic Sans"/>
              </a:rPr>
              <a:t> </a:t>
            </a:r>
            <a:r>
              <a:rPr lang="en-US" sz="3200" dirty="0" err="1">
                <a:solidFill>
                  <a:srgbClr val="000000"/>
                </a:solidFill>
                <a:latin typeface="Comic Sans"/>
              </a:rPr>
              <a:t>yayınları</a:t>
            </a:r>
            <a:r>
              <a:rPr lang="en-US" sz="3200" dirty="0">
                <a:solidFill>
                  <a:srgbClr val="000000"/>
                </a:solidFill>
                <a:latin typeface="Comic Sans"/>
              </a:rPr>
              <a:t> </a:t>
            </a:r>
            <a:r>
              <a:rPr lang="en-US" sz="3200" dirty="0" err="1">
                <a:solidFill>
                  <a:srgbClr val="000000"/>
                </a:solidFill>
                <a:latin typeface="Comic Sans"/>
              </a:rPr>
              <a:t>takip</a:t>
            </a:r>
            <a:r>
              <a:rPr lang="en-US" sz="3200" dirty="0">
                <a:solidFill>
                  <a:srgbClr val="000000"/>
                </a:solidFill>
                <a:latin typeface="Comic Sans"/>
              </a:rPr>
              <a:t> </a:t>
            </a:r>
            <a:r>
              <a:rPr lang="en-US" sz="3200" dirty="0" err="1">
                <a:solidFill>
                  <a:srgbClr val="000000"/>
                </a:solidFill>
                <a:latin typeface="Comic Sans"/>
              </a:rPr>
              <a:t>etmek</a:t>
            </a:r>
            <a:r>
              <a:rPr lang="en-US" sz="3200" dirty="0">
                <a:solidFill>
                  <a:srgbClr val="000000"/>
                </a:solidFill>
                <a:latin typeface="Comic Sans"/>
              </a:rPr>
              <a:t>,</a:t>
            </a:r>
          </a:p>
          <a:p>
            <a:pPr algn="ctr">
              <a:lnSpc>
                <a:spcPts val="6095"/>
              </a:lnSpc>
            </a:pPr>
            <a:r>
              <a:rPr lang="en-US" sz="3200" dirty="0">
                <a:solidFill>
                  <a:srgbClr val="000000"/>
                </a:solidFill>
                <a:latin typeface="Comic Sans"/>
              </a:rPr>
              <a:t>ψ </a:t>
            </a:r>
            <a:r>
              <a:rPr lang="en-US" sz="3200" dirty="0" err="1">
                <a:solidFill>
                  <a:srgbClr val="000000"/>
                </a:solidFill>
                <a:latin typeface="Comic Sans"/>
              </a:rPr>
              <a:t>Bireylerin</a:t>
            </a:r>
            <a:r>
              <a:rPr lang="en-US" sz="3200" dirty="0">
                <a:solidFill>
                  <a:srgbClr val="000000"/>
                </a:solidFill>
                <a:latin typeface="Comic Sans"/>
              </a:rPr>
              <a:t> </a:t>
            </a:r>
            <a:r>
              <a:rPr lang="en-US" sz="3200" dirty="0" err="1">
                <a:solidFill>
                  <a:srgbClr val="000000"/>
                </a:solidFill>
                <a:latin typeface="Comic Sans"/>
              </a:rPr>
              <a:t>diline</a:t>
            </a:r>
            <a:r>
              <a:rPr lang="en-US" sz="3200" dirty="0">
                <a:solidFill>
                  <a:srgbClr val="000000"/>
                </a:solidFill>
                <a:latin typeface="Comic Sans"/>
              </a:rPr>
              <a:t> </a:t>
            </a:r>
            <a:r>
              <a:rPr lang="en-US" sz="3200" dirty="0" err="1">
                <a:solidFill>
                  <a:srgbClr val="000000"/>
                </a:solidFill>
                <a:latin typeface="Comic Sans"/>
              </a:rPr>
              <a:t>uyum</a:t>
            </a:r>
            <a:r>
              <a:rPr lang="en-US" sz="3200" dirty="0">
                <a:solidFill>
                  <a:srgbClr val="000000"/>
                </a:solidFill>
                <a:latin typeface="Comic Sans"/>
              </a:rPr>
              <a:t> </a:t>
            </a:r>
            <a:r>
              <a:rPr lang="en-US" sz="3200" dirty="0" err="1">
                <a:solidFill>
                  <a:srgbClr val="000000"/>
                </a:solidFill>
                <a:latin typeface="Comic Sans"/>
              </a:rPr>
              <a:t>sağlayabilmek</a:t>
            </a:r>
            <a:r>
              <a:rPr lang="en-US" sz="3200" dirty="0">
                <a:solidFill>
                  <a:srgbClr val="000000"/>
                </a:solidFill>
                <a:latin typeface="Comic Sans"/>
              </a:rPr>
              <a:t> ve </a:t>
            </a:r>
            <a:r>
              <a:rPr lang="en-US" sz="3200" dirty="0" err="1">
                <a:solidFill>
                  <a:srgbClr val="000000"/>
                </a:solidFill>
                <a:latin typeface="Comic Sans"/>
              </a:rPr>
              <a:t>anlattıklarını</a:t>
            </a:r>
            <a:r>
              <a:rPr lang="en-US" sz="3200" dirty="0">
                <a:solidFill>
                  <a:srgbClr val="000000"/>
                </a:solidFill>
                <a:latin typeface="Comic Sans"/>
              </a:rPr>
              <a:t> </a:t>
            </a:r>
            <a:r>
              <a:rPr lang="en-US" sz="3200" dirty="0" err="1">
                <a:solidFill>
                  <a:srgbClr val="000000"/>
                </a:solidFill>
                <a:latin typeface="Comic Sans"/>
              </a:rPr>
              <a:t>anlayabilmek</a:t>
            </a:r>
            <a:r>
              <a:rPr lang="en-US" sz="3200" dirty="0">
                <a:solidFill>
                  <a:srgbClr val="000000"/>
                </a:solidFill>
                <a:latin typeface="Comic Sans"/>
              </a:rPr>
              <a:t>,</a:t>
            </a:r>
          </a:p>
          <a:p>
            <a:pPr algn="ctr">
              <a:lnSpc>
                <a:spcPts val="6095"/>
              </a:lnSpc>
            </a:pPr>
            <a:r>
              <a:rPr lang="en-US" sz="3200" dirty="0">
                <a:solidFill>
                  <a:srgbClr val="000000"/>
                </a:solidFill>
                <a:latin typeface="Comic Sans"/>
              </a:rPr>
              <a:t>ψ </a:t>
            </a:r>
            <a:r>
              <a:rPr lang="en-US" sz="3200" dirty="0" err="1">
                <a:solidFill>
                  <a:srgbClr val="000000"/>
                </a:solidFill>
                <a:latin typeface="Comic Sans"/>
              </a:rPr>
              <a:t>Yüksek</a:t>
            </a:r>
            <a:r>
              <a:rPr lang="en-US" sz="3200" dirty="0">
                <a:solidFill>
                  <a:srgbClr val="000000"/>
                </a:solidFill>
                <a:latin typeface="Comic Sans"/>
              </a:rPr>
              <a:t> </a:t>
            </a:r>
            <a:r>
              <a:rPr lang="en-US" sz="3200" dirty="0" err="1">
                <a:solidFill>
                  <a:srgbClr val="000000"/>
                </a:solidFill>
                <a:latin typeface="Comic Sans"/>
              </a:rPr>
              <a:t>konsantrasyon</a:t>
            </a:r>
            <a:r>
              <a:rPr lang="en-US" sz="3200" dirty="0">
                <a:solidFill>
                  <a:srgbClr val="000000"/>
                </a:solidFill>
                <a:latin typeface="Comic Sans"/>
              </a:rPr>
              <a:t> </a:t>
            </a:r>
            <a:r>
              <a:rPr lang="en-US" sz="3200" dirty="0" err="1">
                <a:solidFill>
                  <a:srgbClr val="000000"/>
                </a:solidFill>
                <a:latin typeface="Comic Sans"/>
              </a:rPr>
              <a:t>sahibi</a:t>
            </a:r>
            <a:r>
              <a:rPr lang="en-US" sz="3200" dirty="0">
                <a:solidFill>
                  <a:srgbClr val="000000"/>
                </a:solidFill>
                <a:latin typeface="Comic Sans"/>
              </a:rPr>
              <a:t> </a:t>
            </a:r>
            <a:r>
              <a:rPr lang="en-US" sz="3200" dirty="0" err="1">
                <a:solidFill>
                  <a:srgbClr val="000000"/>
                </a:solidFill>
                <a:latin typeface="Comic Sans"/>
              </a:rPr>
              <a:t>olmak</a:t>
            </a:r>
            <a:r>
              <a:rPr lang="en-US" sz="3200" dirty="0">
                <a:solidFill>
                  <a:srgbClr val="000000"/>
                </a:solidFill>
                <a:latin typeface="Comic Sans"/>
              </a:rPr>
              <a:t>,</a:t>
            </a:r>
          </a:p>
          <a:p>
            <a:pPr algn="ctr">
              <a:lnSpc>
                <a:spcPts val="6095"/>
              </a:lnSpc>
            </a:pPr>
            <a:r>
              <a:rPr lang="en-US" sz="3200" dirty="0">
                <a:solidFill>
                  <a:srgbClr val="000000"/>
                </a:solidFill>
                <a:latin typeface="Comic Sans"/>
              </a:rPr>
              <a:t>ψ Psikoloji </a:t>
            </a:r>
            <a:r>
              <a:rPr lang="en-US" sz="3200" dirty="0" err="1">
                <a:solidFill>
                  <a:srgbClr val="000000"/>
                </a:solidFill>
                <a:latin typeface="Comic Sans"/>
              </a:rPr>
              <a:t>dışında</a:t>
            </a:r>
            <a:r>
              <a:rPr lang="en-US" sz="3200" dirty="0">
                <a:solidFill>
                  <a:srgbClr val="000000"/>
                </a:solidFill>
                <a:latin typeface="Comic Sans"/>
              </a:rPr>
              <a:t> </a:t>
            </a:r>
            <a:r>
              <a:rPr lang="en-US" sz="3200" dirty="0" err="1">
                <a:solidFill>
                  <a:srgbClr val="000000"/>
                </a:solidFill>
                <a:latin typeface="Comic Sans"/>
              </a:rPr>
              <a:t>felsefe</a:t>
            </a:r>
            <a:r>
              <a:rPr lang="en-US" sz="3200" dirty="0">
                <a:solidFill>
                  <a:srgbClr val="000000"/>
                </a:solidFill>
                <a:latin typeface="Comic Sans"/>
              </a:rPr>
              <a:t>, </a:t>
            </a:r>
            <a:r>
              <a:rPr lang="en-US" sz="3200" dirty="0" err="1">
                <a:solidFill>
                  <a:srgbClr val="000000"/>
                </a:solidFill>
                <a:latin typeface="Comic Sans"/>
              </a:rPr>
              <a:t>antropoloji</a:t>
            </a:r>
            <a:r>
              <a:rPr lang="en-US" sz="3200" dirty="0">
                <a:solidFill>
                  <a:srgbClr val="000000"/>
                </a:solidFill>
                <a:latin typeface="Comic Sans"/>
              </a:rPr>
              <a:t> ve </a:t>
            </a:r>
            <a:r>
              <a:rPr lang="en-US" sz="3200" dirty="0" err="1">
                <a:solidFill>
                  <a:srgbClr val="000000"/>
                </a:solidFill>
                <a:latin typeface="Comic Sans"/>
              </a:rPr>
              <a:t>sosyoloji</a:t>
            </a:r>
            <a:r>
              <a:rPr lang="en-US" sz="3200" dirty="0">
                <a:solidFill>
                  <a:srgbClr val="000000"/>
                </a:solidFill>
                <a:latin typeface="Comic Sans"/>
              </a:rPr>
              <a:t> </a:t>
            </a:r>
            <a:r>
              <a:rPr lang="en-US" sz="3200" dirty="0" err="1">
                <a:solidFill>
                  <a:srgbClr val="000000"/>
                </a:solidFill>
                <a:latin typeface="Comic Sans"/>
              </a:rPr>
              <a:t>gibi</a:t>
            </a:r>
            <a:r>
              <a:rPr lang="en-US" sz="3200" dirty="0">
                <a:solidFill>
                  <a:srgbClr val="000000"/>
                </a:solidFill>
                <a:latin typeface="Comic Sans"/>
              </a:rPr>
              <a:t> </a:t>
            </a:r>
            <a:r>
              <a:rPr lang="en-US" sz="3200" dirty="0" err="1">
                <a:solidFill>
                  <a:srgbClr val="000000"/>
                </a:solidFill>
                <a:latin typeface="Comic Sans"/>
              </a:rPr>
              <a:t>alanlara</a:t>
            </a:r>
            <a:r>
              <a:rPr lang="en-US" sz="3200" dirty="0">
                <a:solidFill>
                  <a:srgbClr val="000000"/>
                </a:solidFill>
                <a:latin typeface="Comic Sans"/>
              </a:rPr>
              <a:t> da </a:t>
            </a:r>
            <a:r>
              <a:rPr lang="en-US" sz="3200" dirty="0" err="1">
                <a:solidFill>
                  <a:srgbClr val="000000"/>
                </a:solidFill>
                <a:latin typeface="Comic Sans"/>
              </a:rPr>
              <a:t>ilgi</a:t>
            </a:r>
            <a:r>
              <a:rPr lang="en-US" sz="3200" dirty="0">
                <a:solidFill>
                  <a:srgbClr val="000000"/>
                </a:solidFill>
                <a:latin typeface="Comic Sans"/>
              </a:rPr>
              <a:t> </a:t>
            </a:r>
            <a:r>
              <a:rPr lang="en-US" sz="3200" dirty="0" err="1">
                <a:solidFill>
                  <a:srgbClr val="000000"/>
                </a:solidFill>
                <a:latin typeface="Comic Sans"/>
              </a:rPr>
              <a:t>duymak</a:t>
            </a:r>
            <a:r>
              <a:rPr lang="en-US" sz="3200" dirty="0">
                <a:solidFill>
                  <a:srgbClr val="000000"/>
                </a:solidFill>
                <a:latin typeface="Comic Sans"/>
              </a:rPr>
              <a:t>,</a:t>
            </a:r>
          </a:p>
          <a:p>
            <a:pPr algn="ctr">
              <a:lnSpc>
                <a:spcPts val="6095"/>
              </a:lnSpc>
            </a:pPr>
            <a:r>
              <a:rPr lang="en-US" sz="3200" dirty="0">
                <a:solidFill>
                  <a:srgbClr val="000000"/>
                </a:solidFill>
                <a:latin typeface="Comic Sans"/>
              </a:rPr>
              <a:t>ψ Yeni </a:t>
            </a:r>
            <a:r>
              <a:rPr lang="en-US" sz="3200" dirty="0" err="1">
                <a:solidFill>
                  <a:srgbClr val="000000"/>
                </a:solidFill>
                <a:latin typeface="Comic Sans"/>
              </a:rPr>
              <a:t>geliştirilen</a:t>
            </a:r>
            <a:r>
              <a:rPr lang="en-US" sz="3200" dirty="0">
                <a:solidFill>
                  <a:srgbClr val="000000"/>
                </a:solidFill>
                <a:latin typeface="Comic Sans"/>
              </a:rPr>
              <a:t> test ve </a:t>
            </a:r>
            <a:r>
              <a:rPr lang="en-US" sz="3200" dirty="0" err="1">
                <a:solidFill>
                  <a:srgbClr val="000000"/>
                </a:solidFill>
                <a:latin typeface="Comic Sans"/>
              </a:rPr>
              <a:t>teknikleri</a:t>
            </a:r>
            <a:r>
              <a:rPr lang="en-US" sz="3200" dirty="0">
                <a:solidFill>
                  <a:srgbClr val="000000"/>
                </a:solidFill>
                <a:latin typeface="Comic Sans"/>
              </a:rPr>
              <a:t> </a:t>
            </a:r>
            <a:r>
              <a:rPr lang="en-US" sz="3200" dirty="0" err="1">
                <a:solidFill>
                  <a:srgbClr val="000000"/>
                </a:solidFill>
                <a:latin typeface="Comic Sans"/>
              </a:rPr>
              <a:t>takip</a:t>
            </a:r>
            <a:r>
              <a:rPr lang="en-US" sz="3200" dirty="0">
                <a:solidFill>
                  <a:srgbClr val="000000"/>
                </a:solidFill>
                <a:latin typeface="Comic Sans"/>
              </a:rPr>
              <a:t> </a:t>
            </a:r>
            <a:r>
              <a:rPr lang="en-US" sz="3200" dirty="0" err="1">
                <a:solidFill>
                  <a:srgbClr val="000000"/>
                </a:solidFill>
                <a:latin typeface="Comic Sans"/>
              </a:rPr>
              <a:t>etmek</a:t>
            </a:r>
            <a:r>
              <a:rPr lang="en-US" sz="3200" dirty="0">
                <a:solidFill>
                  <a:srgbClr val="000000"/>
                </a:solidFill>
                <a:latin typeface="Comic Sans"/>
              </a:rPr>
              <a:t>.</a:t>
            </a:r>
          </a:p>
          <a:p>
            <a:pPr algn="ctr">
              <a:lnSpc>
                <a:spcPts val="5996"/>
              </a:lnSpc>
            </a:pPr>
            <a:endParaRPr lang="en-US" sz="3200" dirty="0">
              <a:solidFill>
                <a:srgbClr val="000000"/>
              </a:solidFill>
              <a:latin typeface="Comic Sans"/>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55452" y="4363439"/>
            <a:ext cx="3771674" cy="2319579"/>
          </a:xfrm>
          <a:prstGeom prst="rect">
            <a:avLst/>
          </a:prstGeom>
        </p:spPr>
      </p:pic>
      <p:sp>
        <p:nvSpPr>
          <p:cNvPr id="4" name="TextBox 4"/>
          <p:cNvSpPr txBox="1"/>
          <p:nvPr/>
        </p:nvSpPr>
        <p:spPr>
          <a:xfrm>
            <a:off x="228600" y="292283"/>
            <a:ext cx="17698525" cy="920102"/>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nchor="t">
            <a:spAutoFit/>
          </a:bodyPr>
          <a:lstStyle/>
          <a:p>
            <a:pPr algn="ctr">
              <a:lnSpc>
                <a:spcPts val="7560"/>
              </a:lnSpc>
            </a:pPr>
            <a:r>
              <a:rPr lang="en-US" sz="5400" dirty="0">
                <a:solidFill>
                  <a:srgbClr val="000000"/>
                </a:solidFill>
                <a:latin typeface="Comic Sans Bold"/>
              </a:rPr>
              <a:t>PSİKOLOGLARDA OLMASI GEREKEN ÖZELLİKLER</a:t>
            </a:r>
          </a:p>
        </p:txBody>
      </p:sp>
    </p:spTree>
  </p:cSld>
  <p:clrMapOvr>
    <a:masterClrMapping/>
  </p:clrMapOvr>
  <mc:AlternateContent xmlns:mc="http://schemas.openxmlformats.org/markup-compatibility/2006" xmlns:p15="http://schemas.microsoft.com/office/powerpoint/2012/main">
    <mc:Choice Requires="p15">
      <p:transition spd="slow" advTm="13000">
        <p15:prstTrans prst="curtains"/>
      </p:transition>
    </mc:Choice>
    <mc:Fallback xmlns="">
      <p:transition spd="slow" advTm="1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81400" y="2102239"/>
            <a:ext cx="14159101" cy="7787838"/>
          </a:xfrm>
          <a:prstGeom prst="rect">
            <a:avLst/>
          </a:prstGeom>
        </p:spPr>
        <p:txBody>
          <a:bodyPr lIns="0" tIns="0" rIns="0" bIns="0" rtlCol="0" anchor="t">
            <a:spAutoFit/>
          </a:bodyPr>
          <a:lstStyle/>
          <a:p>
            <a:pPr algn="ctr">
              <a:lnSpc>
                <a:spcPts val="6800"/>
              </a:lnSpc>
            </a:pPr>
            <a:r>
              <a:rPr lang="en-US" sz="4800" dirty="0">
                <a:solidFill>
                  <a:srgbClr val="000000"/>
                </a:solidFill>
                <a:latin typeface="Comic Sans"/>
              </a:rPr>
              <a:t>ψ </a:t>
            </a:r>
            <a:r>
              <a:rPr lang="en-US" sz="4800" dirty="0" err="1">
                <a:solidFill>
                  <a:srgbClr val="000000"/>
                </a:solidFill>
                <a:latin typeface="Comic Sans"/>
              </a:rPr>
              <a:t>Psikologlar</a:t>
            </a:r>
            <a:r>
              <a:rPr lang="en-US" sz="4800" dirty="0">
                <a:solidFill>
                  <a:srgbClr val="000000"/>
                </a:solidFill>
                <a:latin typeface="Comic Sans"/>
              </a:rPr>
              <a:t> </a:t>
            </a:r>
            <a:r>
              <a:rPr lang="en-US" sz="4800" dirty="0" err="1">
                <a:solidFill>
                  <a:srgbClr val="000000"/>
                </a:solidFill>
                <a:latin typeface="Comic Sans"/>
              </a:rPr>
              <a:t>genellikle</a:t>
            </a:r>
            <a:r>
              <a:rPr lang="en-US" sz="4800" dirty="0">
                <a:solidFill>
                  <a:srgbClr val="000000"/>
                </a:solidFill>
                <a:latin typeface="Comic Sans"/>
              </a:rPr>
              <a:t> </a:t>
            </a:r>
            <a:r>
              <a:rPr lang="en-US" sz="4800" dirty="0" err="1">
                <a:solidFill>
                  <a:srgbClr val="000000"/>
                </a:solidFill>
                <a:latin typeface="Comic Sans"/>
              </a:rPr>
              <a:t>sağlık</a:t>
            </a:r>
            <a:r>
              <a:rPr lang="en-US" sz="4800" dirty="0">
                <a:solidFill>
                  <a:srgbClr val="000000"/>
                </a:solidFill>
                <a:latin typeface="Comic Sans"/>
              </a:rPr>
              <a:t>, </a:t>
            </a:r>
            <a:r>
              <a:rPr lang="en-US" sz="4800" dirty="0" err="1">
                <a:solidFill>
                  <a:srgbClr val="000000"/>
                </a:solidFill>
                <a:latin typeface="Comic Sans"/>
              </a:rPr>
              <a:t>eğitim</a:t>
            </a:r>
            <a:r>
              <a:rPr lang="en-US" sz="4800" dirty="0">
                <a:solidFill>
                  <a:srgbClr val="000000"/>
                </a:solidFill>
                <a:latin typeface="Comic Sans"/>
              </a:rPr>
              <a:t>, akademik, </a:t>
            </a:r>
            <a:r>
              <a:rPr lang="en-US" sz="4800" dirty="0" err="1">
                <a:solidFill>
                  <a:srgbClr val="000000"/>
                </a:solidFill>
                <a:latin typeface="Comic Sans"/>
              </a:rPr>
              <a:t>araştırma-geliştirme</a:t>
            </a:r>
            <a:r>
              <a:rPr lang="en-US" sz="4800" dirty="0">
                <a:solidFill>
                  <a:srgbClr val="000000"/>
                </a:solidFill>
                <a:latin typeface="Comic Sans"/>
              </a:rPr>
              <a:t>, </a:t>
            </a:r>
            <a:r>
              <a:rPr lang="en-US" sz="4800" dirty="0" err="1">
                <a:solidFill>
                  <a:srgbClr val="000000"/>
                </a:solidFill>
                <a:latin typeface="Comic Sans"/>
              </a:rPr>
              <a:t>danışmanlık</a:t>
            </a:r>
            <a:r>
              <a:rPr lang="en-US" sz="4800" dirty="0">
                <a:solidFill>
                  <a:srgbClr val="000000"/>
                </a:solidFill>
                <a:latin typeface="Comic Sans"/>
              </a:rPr>
              <a:t> </a:t>
            </a:r>
            <a:r>
              <a:rPr lang="en-US" sz="4800" dirty="0" err="1">
                <a:solidFill>
                  <a:srgbClr val="000000"/>
                </a:solidFill>
                <a:latin typeface="Comic Sans"/>
              </a:rPr>
              <a:t>merkezleri</a:t>
            </a:r>
            <a:r>
              <a:rPr lang="en-US" sz="4800" dirty="0">
                <a:solidFill>
                  <a:srgbClr val="000000"/>
                </a:solidFill>
                <a:latin typeface="Comic Sans"/>
              </a:rPr>
              <a:t>, </a:t>
            </a:r>
            <a:r>
              <a:rPr lang="en-US" sz="4800" dirty="0" err="1">
                <a:solidFill>
                  <a:srgbClr val="000000"/>
                </a:solidFill>
                <a:latin typeface="Comic Sans"/>
              </a:rPr>
              <a:t>rehberlik</a:t>
            </a:r>
            <a:r>
              <a:rPr lang="en-US" sz="4800" dirty="0">
                <a:solidFill>
                  <a:srgbClr val="000000"/>
                </a:solidFill>
                <a:latin typeface="Comic Sans"/>
              </a:rPr>
              <a:t> ve </a:t>
            </a:r>
            <a:r>
              <a:rPr lang="en-US" sz="4800" dirty="0" err="1">
                <a:solidFill>
                  <a:srgbClr val="000000"/>
                </a:solidFill>
                <a:latin typeface="Comic Sans"/>
              </a:rPr>
              <a:t>araştırma</a:t>
            </a:r>
            <a:r>
              <a:rPr lang="en-US" sz="4800" dirty="0">
                <a:solidFill>
                  <a:srgbClr val="000000"/>
                </a:solidFill>
                <a:latin typeface="Comic Sans"/>
              </a:rPr>
              <a:t> </a:t>
            </a:r>
            <a:r>
              <a:rPr lang="en-US" sz="4800" dirty="0" err="1">
                <a:solidFill>
                  <a:srgbClr val="000000"/>
                </a:solidFill>
                <a:latin typeface="Comic Sans"/>
              </a:rPr>
              <a:t>merkezleri</a:t>
            </a:r>
            <a:r>
              <a:rPr lang="en-US" sz="4800" dirty="0">
                <a:solidFill>
                  <a:srgbClr val="000000"/>
                </a:solidFill>
                <a:latin typeface="Comic Sans"/>
              </a:rPr>
              <a:t>, </a:t>
            </a:r>
            <a:r>
              <a:rPr lang="en-US" sz="4800" dirty="0" err="1">
                <a:solidFill>
                  <a:srgbClr val="000000"/>
                </a:solidFill>
                <a:latin typeface="Comic Sans"/>
              </a:rPr>
              <a:t>okullar</a:t>
            </a:r>
            <a:r>
              <a:rPr lang="en-US" sz="4800" dirty="0">
                <a:solidFill>
                  <a:srgbClr val="000000"/>
                </a:solidFill>
                <a:latin typeface="Comic Sans"/>
              </a:rPr>
              <a:t>, </a:t>
            </a:r>
            <a:r>
              <a:rPr lang="en-US" sz="4800" dirty="0" err="1">
                <a:solidFill>
                  <a:srgbClr val="000000"/>
                </a:solidFill>
                <a:latin typeface="Comic Sans"/>
              </a:rPr>
              <a:t>rehabilitasyon</a:t>
            </a:r>
            <a:r>
              <a:rPr lang="en-US" sz="4800" dirty="0">
                <a:solidFill>
                  <a:srgbClr val="000000"/>
                </a:solidFill>
                <a:latin typeface="Comic Sans"/>
              </a:rPr>
              <a:t> </a:t>
            </a:r>
            <a:r>
              <a:rPr lang="en-US" sz="4800" dirty="0" err="1">
                <a:solidFill>
                  <a:srgbClr val="000000"/>
                </a:solidFill>
                <a:latin typeface="Comic Sans"/>
              </a:rPr>
              <a:t>merkezleri</a:t>
            </a:r>
            <a:r>
              <a:rPr lang="en-US" sz="4800" dirty="0">
                <a:solidFill>
                  <a:srgbClr val="000000"/>
                </a:solidFill>
                <a:latin typeface="Comic Sans"/>
              </a:rPr>
              <a:t>, </a:t>
            </a:r>
            <a:r>
              <a:rPr lang="en-US" sz="4800" dirty="0" err="1">
                <a:solidFill>
                  <a:srgbClr val="000000"/>
                </a:solidFill>
                <a:latin typeface="Comic Sans"/>
              </a:rPr>
              <a:t>huzurevleri</a:t>
            </a:r>
            <a:r>
              <a:rPr lang="en-US" sz="4800" dirty="0">
                <a:solidFill>
                  <a:srgbClr val="000000"/>
                </a:solidFill>
                <a:latin typeface="Comic Sans"/>
              </a:rPr>
              <a:t>, </a:t>
            </a:r>
            <a:r>
              <a:rPr lang="en-US" sz="4800" dirty="0" err="1">
                <a:solidFill>
                  <a:srgbClr val="000000"/>
                </a:solidFill>
                <a:latin typeface="Comic Sans"/>
              </a:rPr>
              <a:t>özel</a:t>
            </a:r>
            <a:r>
              <a:rPr lang="en-US" sz="4800" dirty="0">
                <a:solidFill>
                  <a:srgbClr val="000000"/>
                </a:solidFill>
                <a:latin typeface="Comic Sans"/>
              </a:rPr>
              <a:t> </a:t>
            </a:r>
            <a:r>
              <a:rPr lang="en-US" sz="4800" dirty="0" err="1">
                <a:solidFill>
                  <a:srgbClr val="000000"/>
                </a:solidFill>
                <a:latin typeface="Comic Sans"/>
              </a:rPr>
              <a:t>eğitim</a:t>
            </a:r>
            <a:r>
              <a:rPr lang="en-US" sz="4800" dirty="0">
                <a:solidFill>
                  <a:srgbClr val="000000"/>
                </a:solidFill>
                <a:latin typeface="Comic Sans"/>
              </a:rPr>
              <a:t> </a:t>
            </a:r>
            <a:r>
              <a:rPr lang="en-US" sz="4800" dirty="0" err="1">
                <a:solidFill>
                  <a:srgbClr val="000000"/>
                </a:solidFill>
                <a:latin typeface="Comic Sans"/>
              </a:rPr>
              <a:t>merkezleri</a:t>
            </a:r>
            <a:r>
              <a:rPr lang="en-US" sz="4800" dirty="0">
                <a:solidFill>
                  <a:srgbClr val="000000"/>
                </a:solidFill>
                <a:latin typeface="Comic Sans"/>
              </a:rPr>
              <a:t>, </a:t>
            </a:r>
            <a:r>
              <a:rPr lang="en-US" sz="4800" dirty="0" err="1">
                <a:solidFill>
                  <a:srgbClr val="000000"/>
                </a:solidFill>
                <a:latin typeface="Comic Sans"/>
              </a:rPr>
              <a:t>hastaneler</a:t>
            </a:r>
            <a:r>
              <a:rPr lang="en-US" sz="4800" dirty="0">
                <a:solidFill>
                  <a:srgbClr val="000000"/>
                </a:solidFill>
                <a:latin typeface="Comic Sans"/>
              </a:rPr>
              <a:t>, </a:t>
            </a:r>
            <a:r>
              <a:rPr lang="en-US" sz="4800" dirty="0" err="1">
                <a:solidFill>
                  <a:srgbClr val="000000"/>
                </a:solidFill>
                <a:latin typeface="Comic Sans"/>
              </a:rPr>
              <a:t>hapishaneler</a:t>
            </a:r>
            <a:r>
              <a:rPr lang="en-US" sz="4800" dirty="0">
                <a:solidFill>
                  <a:srgbClr val="000000"/>
                </a:solidFill>
                <a:latin typeface="Comic Sans"/>
              </a:rPr>
              <a:t>, çocuk </a:t>
            </a:r>
            <a:r>
              <a:rPr lang="en-US" sz="4800" dirty="0" err="1">
                <a:solidFill>
                  <a:srgbClr val="000000"/>
                </a:solidFill>
                <a:latin typeface="Comic Sans"/>
              </a:rPr>
              <a:t>mahkemeleri</a:t>
            </a:r>
            <a:r>
              <a:rPr lang="en-US" sz="4800" dirty="0">
                <a:solidFill>
                  <a:srgbClr val="000000"/>
                </a:solidFill>
                <a:latin typeface="Comic Sans"/>
              </a:rPr>
              <a:t> </a:t>
            </a:r>
            <a:r>
              <a:rPr lang="en-US" sz="4800" dirty="0" err="1">
                <a:solidFill>
                  <a:srgbClr val="000000"/>
                </a:solidFill>
                <a:latin typeface="Comic Sans"/>
              </a:rPr>
              <a:t>gibi</a:t>
            </a:r>
            <a:r>
              <a:rPr lang="en-US" sz="4800" dirty="0">
                <a:solidFill>
                  <a:srgbClr val="000000"/>
                </a:solidFill>
                <a:latin typeface="Comic Sans"/>
              </a:rPr>
              <a:t> </a:t>
            </a:r>
            <a:r>
              <a:rPr lang="en-US" sz="4800" dirty="0" err="1">
                <a:solidFill>
                  <a:srgbClr val="000000"/>
                </a:solidFill>
                <a:latin typeface="Comic Sans"/>
              </a:rPr>
              <a:t>alanlarda</a:t>
            </a:r>
            <a:r>
              <a:rPr lang="en-US" sz="4800" dirty="0">
                <a:solidFill>
                  <a:srgbClr val="000000"/>
                </a:solidFill>
                <a:latin typeface="Comic Sans"/>
              </a:rPr>
              <a:t> </a:t>
            </a:r>
            <a:r>
              <a:rPr lang="en-US" sz="4800" dirty="0" err="1">
                <a:solidFill>
                  <a:srgbClr val="000000"/>
                </a:solidFill>
                <a:latin typeface="Comic Sans"/>
              </a:rPr>
              <a:t>faaliyet</a:t>
            </a:r>
            <a:r>
              <a:rPr lang="en-US" sz="4800" dirty="0">
                <a:solidFill>
                  <a:srgbClr val="000000"/>
                </a:solidFill>
                <a:latin typeface="Comic Sans"/>
              </a:rPr>
              <a:t> </a:t>
            </a:r>
            <a:r>
              <a:rPr lang="en-US" sz="4800" dirty="0" err="1">
                <a:solidFill>
                  <a:srgbClr val="000000"/>
                </a:solidFill>
                <a:latin typeface="Comic Sans"/>
              </a:rPr>
              <a:t>gösteren</a:t>
            </a:r>
            <a:r>
              <a:rPr lang="en-US" sz="4800" dirty="0">
                <a:solidFill>
                  <a:srgbClr val="000000"/>
                </a:solidFill>
                <a:latin typeface="Comic Sans"/>
              </a:rPr>
              <a:t> </a:t>
            </a:r>
            <a:r>
              <a:rPr lang="en-US" sz="4800" dirty="0" err="1">
                <a:solidFill>
                  <a:srgbClr val="000000"/>
                </a:solidFill>
                <a:latin typeface="Comic Sans"/>
              </a:rPr>
              <a:t>kamu</a:t>
            </a:r>
            <a:r>
              <a:rPr lang="en-US" sz="4800" dirty="0">
                <a:solidFill>
                  <a:srgbClr val="000000"/>
                </a:solidFill>
                <a:latin typeface="Comic Sans"/>
              </a:rPr>
              <a:t> ve </a:t>
            </a:r>
            <a:r>
              <a:rPr lang="en-US" sz="4800" dirty="0" err="1">
                <a:solidFill>
                  <a:srgbClr val="000000"/>
                </a:solidFill>
                <a:latin typeface="Comic Sans"/>
              </a:rPr>
              <a:t>özel</a:t>
            </a:r>
            <a:r>
              <a:rPr lang="en-US" sz="4800" dirty="0">
                <a:solidFill>
                  <a:srgbClr val="000000"/>
                </a:solidFill>
                <a:latin typeface="Comic Sans"/>
              </a:rPr>
              <a:t> </a:t>
            </a:r>
            <a:r>
              <a:rPr lang="en-US" sz="4800" dirty="0" err="1">
                <a:solidFill>
                  <a:srgbClr val="000000"/>
                </a:solidFill>
                <a:latin typeface="Comic Sans"/>
              </a:rPr>
              <a:t>sektör</a:t>
            </a:r>
            <a:r>
              <a:rPr lang="en-US" sz="4800" dirty="0">
                <a:solidFill>
                  <a:srgbClr val="000000"/>
                </a:solidFill>
                <a:latin typeface="Comic Sans"/>
              </a:rPr>
              <a:t> </a:t>
            </a:r>
            <a:r>
              <a:rPr lang="en-US" sz="4800" dirty="0" err="1">
                <a:solidFill>
                  <a:srgbClr val="000000"/>
                </a:solidFill>
                <a:latin typeface="Comic Sans"/>
              </a:rPr>
              <a:t>kurum</a:t>
            </a:r>
            <a:r>
              <a:rPr lang="en-US" sz="4800" dirty="0">
                <a:solidFill>
                  <a:srgbClr val="000000"/>
                </a:solidFill>
                <a:latin typeface="Comic Sans"/>
              </a:rPr>
              <a:t> ve </a:t>
            </a:r>
            <a:r>
              <a:rPr lang="en-US" sz="4800" dirty="0" err="1">
                <a:solidFill>
                  <a:srgbClr val="000000"/>
                </a:solidFill>
                <a:latin typeface="Comic Sans"/>
              </a:rPr>
              <a:t>kuruluşlarında</a:t>
            </a:r>
            <a:r>
              <a:rPr lang="en-US" sz="4800" dirty="0">
                <a:solidFill>
                  <a:srgbClr val="000000"/>
                </a:solidFill>
                <a:latin typeface="Comic Sans"/>
              </a:rPr>
              <a:t> </a:t>
            </a:r>
            <a:r>
              <a:rPr lang="en-US" sz="4800" dirty="0" err="1">
                <a:solidFill>
                  <a:srgbClr val="000000"/>
                </a:solidFill>
                <a:latin typeface="Comic Sans"/>
              </a:rPr>
              <a:t>çalışabilmektedir</a:t>
            </a:r>
            <a:r>
              <a:rPr lang="en-US" sz="4800" dirty="0">
                <a:solidFill>
                  <a:srgbClr val="000000"/>
                </a:solidFill>
                <a:latin typeface="Comic Sans"/>
              </a:rPr>
              <a:t>. </a:t>
            </a:r>
          </a:p>
          <a:p>
            <a:pPr algn="ctr">
              <a:lnSpc>
                <a:spcPts val="7279"/>
              </a:lnSpc>
            </a:pPr>
            <a:endParaRPr lang="en-US" sz="3400" dirty="0">
              <a:solidFill>
                <a:srgbClr val="000000"/>
              </a:solidFill>
              <a:latin typeface="Comic Sans"/>
            </a:endParaRPr>
          </a:p>
        </p:txBody>
      </p:sp>
      <p:pic>
        <p:nvPicPr>
          <p:cNvPr id="3" name="Picture 3"/>
          <p:cNvPicPr>
            <a:picLocks noChangeAspect="1"/>
          </p:cNvPicPr>
          <p:nvPr/>
        </p:nvPicPr>
        <p:blipFill>
          <a:blip r:embed="rId2"/>
          <a:srcRect/>
          <a:stretch>
            <a:fillRect/>
          </a:stretch>
        </p:blipFill>
        <p:spPr>
          <a:xfrm>
            <a:off x="0" y="4711385"/>
            <a:ext cx="3842314" cy="2569547"/>
          </a:xfrm>
          <a:prstGeom prst="rect">
            <a:avLst/>
          </a:prstGeom>
        </p:spPr>
      </p:pic>
      <p:sp>
        <p:nvSpPr>
          <p:cNvPr id="4" name="TextBox 4"/>
          <p:cNvSpPr txBox="1"/>
          <p:nvPr/>
        </p:nvSpPr>
        <p:spPr>
          <a:xfrm>
            <a:off x="152400" y="250203"/>
            <a:ext cx="18031387" cy="778497"/>
          </a:xfrm>
          <a:prstGeom prst="rect">
            <a:avLst/>
          </a:prstGeom>
        </p:spPr>
        <p:style>
          <a:lnRef idx="0">
            <a:schemeClr val="accent6"/>
          </a:lnRef>
          <a:fillRef idx="3">
            <a:schemeClr val="accent6"/>
          </a:fillRef>
          <a:effectRef idx="3">
            <a:schemeClr val="accent6"/>
          </a:effectRef>
          <a:fontRef idx="minor">
            <a:schemeClr val="lt1"/>
          </a:fontRef>
        </p:style>
        <p:txBody>
          <a:bodyPr wrap="square" lIns="0" tIns="0" rIns="0" bIns="0" rtlCol="0" anchor="t">
            <a:spAutoFit/>
          </a:bodyPr>
          <a:lstStyle/>
          <a:p>
            <a:pPr algn="ctr">
              <a:lnSpc>
                <a:spcPts val="6440"/>
              </a:lnSpc>
            </a:pPr>
            <a:r>
              <a:rPr lang="en-US" sz="4600" dirty="0">
                <a:solidFill>
                  <a:srgbClr val="000000"/>
                </a:solidFill>
                <a:latin typeface="Comic Sans Bold"/>
              </a:rPr>
              <a:t>LİSANS MEZUNU PSİKOLOGLAR NERELERDE ÇALIŞIRLAR?</a:t>
            </a:r>
          </a:p>
        </p:txBody>
      </p:sp>
    </p:spTree>
  </p:cSld>
  <p:clrMapOvr>
    <a:masterClrMapping/>
  </p:clrMapOvr>
  <p:transition spd="slow" advTm="10000">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552</Words>
  <Application>Microsoft Office PowerPoint</Application>
  <PresentationFormat>Özel</PresentationFormat>
  <Paragraphs>57</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Comic Sans Bold</vt:lpstr>
      <vt:lpstr>Calibri</vt:lpstr>
      <vt:lpstr>Comic Sans</vt:lpstr>
      <vt:lpstr>Times New Roman</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FEN-EDEBİYAT FAKÜLTESİ PSİKOLOJİ BÖLÜMÜ</dc:title>
  <cp:lastModifiedBy>meryem</cp:lastModifiedBy>
  <cp:revision>7</cp:revision>
  <dcterms:created xsi:type="dcterms:W3CDTF">2006-08-16T00:00:00Z</dcterms:created>
  <dcterms:modified xsi:type="dcterms:W3CDTF">2023-06-02T07:54:02Z</dcterms:modified>
  <dc:identifier>DAFkAJon6WA</dc:identifier>
</cp:coreProperties>
</file>