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70" r:id="rId3"/>
    <p:sldId id="275" r:id="rId4"/>
    <p:sldId id="262" r:id="rId5"/>
    <p:sldId id="269" r:id="rId6"/>
    <p:sldId id="278" r:id="rId7"/>
    <p:sldId id="261" r:id="rId8"/>
    <p:sldId id="284" r:id="rId9"/>
    <p:sldId id="276" r:id="rId10"/>
    <p:sldId id="283" r:id="rId11"/>
    <p:sldId id="285" r:id="rId12"/>
    <p:sldId id="266" r:id="rId13"/>
    <p:sldId id="267" r:id="rId14"/>
    <p:sldId id="268" r:id="rId15"/>
    <p:sldId id="286" r:id="rId16"/>
    <p:sldId id="291" r:id="rId17"/>
    <p:sldId id="272" r:id="rId18"/>
    <p:sldId id="273" r:id="rId19"/>
    <p:sldId id="279" r:id="rId20"/>
    <p:sldId id="281" r:id="rId21"/>
    <p:sldId id="287" r:id="rId22"/>
    <p:sldId id="288" r:id="rId23"/>
    <p:sldId id="289" r:id="rId24"/>
    <p:sldId id="292" r:id="rId25"/>
    <p:sldId id="293" r:id="rId26"/>
  </p:sldIdLst>
  <p:sldSz cx="9144000" cy="6858000" type="screen4x3"/>
  <p:notesSz cx="6858000" cy="9144000"/>
  <p:custShowLst>
    <p:custShow name="Özel Gösteri 1" id="0">
      <p:sldLst>
        <p:sld r:id="rId2"/>
        <p:sld r:id="rId3"/>
        <p:sld r:id="rId6"/>
        <p:sld r:id="rId8"/>
        <p:sld r:id="rId5"/>
        <p:sld r:id="rId13"/>
        <p:sld r:id="rId14"/>
        <p:sld r:id="rId15"/>
      </p:sldLst>
    </p:custShow>
  </p:custShow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639000" cy="2489448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FEN- EDEBİYAT FAKÜLTESİ</a:t>
            </a:r>
            <a:br>
              <a:rPr lang="tr-TR" dirty="0" smtClean="0"/>
            </a:br>
            <a:r>
              <a:rPr lang="tr-TR" dirty="0" smtClean="0"/>
              <a:t>TÜRK DİLİ VE EDEBİYATI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9905752"/>
      </p:ext>
    </p:extLst>
  </p:cSld>
  <p:clrMapOvr>
    <a:masterClrMapping/>
  </p:clrMapOvr>
  <p:transition spd="slow" advTm="5085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61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328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5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267744" y="6021288"/>
            <a:ext cx="433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b="1" dirty="0">
                <a:solidFill>
                  <a:prstClr val="black"/>
                </a:solidFill>
              </a:rPr>
              <a:t>Bölümde Gerçekleştirilen Şiir Dinletisi</a:t>
            </a:r>
          </a:p>
        </p:txBody>
      </p:sp>
    </p:spTree>
    <p:extLst>
      <p:ext uri="{BB962C8B-B14F-4D97-AF65-F5344CB8AC3E}">
        <p14:creationId xmlns:p14="http://schemas.microsoft.com/office/powerpoint/2010/main" val="643966380"/>
      </p:ext>
    </p:extLst>
  </p:cSld>
  <p:clrMapOvr>
    <a:masterClrMapping/>
  </p:clrMapOvr>
  <p:transition spd="slow" advTm="5514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46925"/>
      </p:ext>
    </p:extLst>
  </p:cSld>
  <p:clrMapOvr>
    <a:masterClrMapping/>
  </p:clrMapOvr>
  <p:transition spd="slow" advTm="3945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4375793"/>
      </p:ext>
    </p:extLst>
  </p:cSld>
  <p:clrMapOvr>
    <a:masterClrMapping/>
  </p:clrMapOvr>
  <p:transition spd="slow" advTm="5657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60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34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5184577" cy="6624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223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1"/>
    </mc:Choice>
    <mc:Fallback xmlns="">
      <p:transition spd="slow" advTm="701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7" y="280571"/>
            <a:ext cx="8820472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81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1"/>
    </mc:Choice>
    <mc:Fallback xmlns="">
      <p:transition spd="slow" advTm="338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2921195"/>
      </p:ext>
    </p:extLst>
  </p:cSld>
  <p:clrMapOvr>
    <a:masterClrMapping/>
  </p:clrMapOvr>
  <p:transition spd="slow" advTm="5933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0"/>
            <a:ext cx="9128234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0"/>
            <a:ext cx="9128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34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0"/>
            <a:ext cx="9128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981" b="23774"/>
          <a:stretch/>
        </p:blipFill>
        <p:spPr>
          <a:xfrm>
            <a:off x="-25152" y="11397"/>
            <a:ext cx="9325155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94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99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1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"/>
          <a:stretch/>
        </p:blipFill>
        <p:spPr>
          <a:xfrm>
            <a:off x="0" y="0"/>
            <a:ext cx="90424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91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1"/>
    </mc:Choice>
    <mc:Fallback xmlns="">
      <p:transition spd="slow" advTm="666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9125"/>
            <a:ext cx="8935612" cy="6696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Metin kutusu 2"/>
          <p:cNvSpPr txBox="1"/>
          <p:nvPr/>
        </p:nvSpPr>
        <p:spPr>
          <a:xfrm>
            <a:off x="1331640" y="602128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Türk Dili ve Edebiyatı Bölüm Başkanı </a:t>
            </a:r>
          </a:p>
          <a:p>
            <a:pPr algn="ctr"/>
            <a:r>
              <a:rPr lang="tr-TR" b="1" dirty="0" smtClean="0"/>
              <a:t>Prof. Dr. Haluk Gökalp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95275879"/>
      </p:ext>
    </p:extLst>
  </p:cSld>
  <p:clrMapOvr>
    <a:masterClrMapping/>
  </p:clrMapOvr>
  <p:transition spd="slow" advTm="4287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70567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9657643"/>
      </p:ext>
    </p:extLst>
  </p:cSld>
  <p:clrMapOvr>
    <a:masterClrMapping/>
  </p:clrMapOvr>
  <p:transition spd="slow" advTm="4288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835696" y="6309321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Türk Dili ve Edebiyatı Bölümü Kütüphanesi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52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Metin kutusu 3"/>
          <p:cNvSpPr txBox="1"/>
          <p:nvPr/>
        </p:nvSpPr>
        <p:spPr>
          <a:xfrm>
            <a:off x="899592" y="58052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Bölüm Hocalarının Kitap Kapaklarından Bir Görünüm</a:t>
            </a:r>
          </a:p>
        </p:txBody>
      </p:sp>
    </p:spTree>
    <p:extLst>
      <p:ext uri="{BB962C8B-B14F-4D97-AF65-F5344CB8AC3E}">
        <p14:creationId xmlns:p14="http://schemas.microsoft.com/office/powerpoint/2010/main" val="2240212502"/>
      </p:ext>
    </p:extLst>
  </p:cSld>
  <p:clrMapOvr>
    <a:masterClrMapping/>
  </p:clrMapOvr>
  <p:transition spd="slow" advTm="4552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995936" y="5877272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Bölüm Toplantı Salonu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1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0"/>
    </mc:Choice>
    <mc:Fallback xmlns="">
      <p:transition spd="slow" advTm="812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304</TotalTime>
  <Words>34</Words>
  <Application>Microsoft Office PowerPoint</Application>
  <PresentationFormat>Ekran Gösterisi (4:3)</PresentationFormat>
  <Paragraphs>7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  <vt:variant>
        <vt:lpstr>Özel Gösteriler</vt:lpstr>
      </vt:variant>
      <vt:variant>
        <vt:i4>1</vt:i4>
      </vt:variant>
    </vt:vector>
  </HeadingPairs>
  <TitlesOfParts>
    <vt:vector size="27" baseType="lpstr">
      <vt:lpstr>Gündönümü</vt:lpstr>
      <vt:lpstr>FEN- EDEBİYAT FAKÜLTESİ TÜRK DİLİ VE EDEBİYATI BÖLÜMÜ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Özel Gösteri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FEN- EDEBİYAT FAKÜLTESİ TÜRK DİLİ VE EDEBİYATI BÖLÜMÜ</dc:title>
  <dc:creator>FK</dc:creator>
  <cp:lastModifiedBy>FK</cp:lastModifiedBy>
  <cp:revision>32</cp:revision>
  <dcterms:created xsi:type="dcterms:W3CDTF">2023-05-30T07:36:55Z</dcterms:created>
  <dcterms:modified xsi:type="dcterms:W3CDTF">2023-05-31T13:01:30Z</dcterms:modified>
</cp:coreProperties>
</file>