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48" r:id="rId2"/>
    <p:sldMasterId id="2147483874" r:id="rId3"/>
  </p:sldMasterIdLst>
  <p:notesMasterIdLst>
    <p:notesMasterId r:id="rId20"/>
  </p:notesMasterIdLst>
  <p:handoutMasterIdLst>
    <p:handoutMasterId r:id="rId21"/>
  </p:handoutMasterIdLst>
  <p:sldIdLst>
    <p:sldId id="696" r:id="rId4"/>
    <p:sldId id="662" r:id="rId5"/>
    <p:sldId id="663" r:id="rId6"/>
    <p:sldId id="638" r:id="rId7"/>
    <p:sldId id="639" r:id="rId8"/>
    <p:sldId id="702" r:id="rId9"/>
    <p:sldId id="706" r:id="rId10"/>
    <p:sldId id="699" r:id="rId11"/>
    <p:sldId id="640" r:id="rId12"/>
    <p:sldId id="641" r:id="rId13"/>
    <p:sldId id="644" r:id="rId14"/>
    <p:sldId id="645" r:id="rId15"/>
    <p:sldId id="701" r:id="rId16"/>
    <p:sldId id="697" r:id="rId17"/>
    <p:sldId id="698" r:id="rId18"/>
    <p:sldId id="646" r:id="rId19"/>
  </p:sldIdLst>
  <p:sldSz cx="9144000" cy="6858000" type="screen4x3"/>
  <p:notesSz cx="6761163" cy="99425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66FFFF"/>
    <a:srgbClr val="FFFF99"/>
    <a:srgbClr val="FFCCFF"/>
    <a:srgbClr val="FF99CC"/>
    <a:srgbClr val="D3DFEE"/>
    <a:srgbClr val="CC99FF"/>
    <a:srgbClr val="99FFCC"/>
    <a:srgbClr val="CCFF99"/>
    <a:srgbClr val="172B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0251" autoAdjust="0"/>
    <p:restoredTop sz="75894" autoAdjust="0"/>
  </p:normalViewPr>
  <p:slideViewPr>
    <p:cSldViewPr snapToGrid="0" snapToObjects="1">
      <p:cViewPr varScale="1">
        <p:scale>
          <a:sx n="115" d="100"/>
          <a:sy n="115" d="100"/>
        </p:scale>
        <p:origin x="11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48" d="100"/>
          <a:sy n="148" d="100"/>
        </p:scale>
        <p:origin x="-6984" y="-112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F8EDDD-7E12-4ED6-9A64-963CF86EB33D}" type="doc">
      <dgm:prSet loTypeId="urn:microsoft.com/office/officeart/2005/8/layout/gear1" loCatId="cycle" qsTypeId="urn:microsoft.com/office/officeart/2005/8/quickstyle/simple1" qsCatId="simple" csTypeId="urn:microsoft.com/office/officeart/2005/8/colors/colorful1#10" csCatId="colorful" phldr="1"/>
      <dgm:spPr/>
      <dgm:t>
        <a:bodyPr/>
        <a:lstStyle/>
        <a:p>
          <a:endParaRPr lang="en-US"/>
        </a:p>
      </dgm:t>
    </dgm:pt>
    <dgm:pt modelId="{B9DB46D8-CB85-48E0-AE7E-ED9B74005373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pPr algn="ctr" defTabSz="914400" rtl="1">
            <a:buNone/>
          </a:pPr>
          <a:r>
            <a:rPr lang="tr-TR" sz="1800" b="1" i="0" noProof="0" dirty="0" smtClean="0">
              <a:latin typeface="Euphemia"/>
              <a:ea typeface="+mn-ea"/>
              <a:cs typeface="+mn-cs"/>
            </a:rPr>
            <a:t>DENEYİM</a:t>
          </a:r>
          <a:endParaRPr lang="tr-TR" sz="1800" b="1" i="0" noProof="0" dirty="0">
            <a:latin typeface="Euphemia"/>
            <a:ea typeface="+mn-ea"/>
            <a:cs typeface="+mn-cs"/>
          </a:endParaRPr>
        </a:p>
      </dgm:t>
    </dgm:pt>
    <dgm:pt modelId="{3F77292D-F1BC-498D-98D7-64D48F264076}" type="parTrans" cxnId="{619141E4-E521-42A2-B7B0-FCB32F3A531C}">
      <dgm:prSet/>
      <dgm:spPr/>
      <dgm:t>
        <a:bodyPr/>
        <a:lstStyle/>
        <a:p>
          <a:endParaRPr lang="en-US"/>
        </a:p>
      </dgm:t>
    </dgm:pt>
    <dgm:pt modelId="{2D83AB57-5A1F-4C3B-B388-7F96A8810ED6}" type="sibTrans" cxnId="{619141E4-E521-42A2-B7B0-FCB32F3A531C}">
      <dgm:prSet/>
      <dgm:spPr/>
      <dgm:t>
        <a:bodyPr/>
        <a:lstStyle/>
        <a:p>
          <a:endParaRPr lang="en-US"/>
        </a:p>
      </dgm:t>
    </dgm:pt>
    <dgm:pt modelId="{E52E473F-B95F-4F4A-9191-5A949D5C744D}">
      <dgm:prSet phldrT="[Text]"/>
      <dgm:spPr/>
      <dgm:t>
        <a:bodyPr/>
        <a:lstStyle/>
        <a:p>
          <a:pPr algn="ctr" defTabSz="914400" rtl="1">
            <a:buNone/>
          </a:pPr>
          <a:r>
            <a:rPr lang="tr-TR" sz="1800" b="1" i="0" noProof="0" dirty="0" smtClean="0">
              <a:latin typeface="Euphemia"/>
              <a:ea typeface="+mn-ea"/>
              <a:cs typeface="+mn-cs"/>
            </a:rPr>
            <a:t>BİLGİ</a:t>
          </a:r>
          <a:endParaRPr lang="tr-TR" sz="1800" b="1" i="0" noProof="0" dirty="0">
            <a:latin typeface="Euphemia"/>
            <a:ea typeface="+mn-ea"/>
            <a:cs typeface="+mn-cs"/>
          </a:endParaRPr>
        </a:p>
      </dgm:t>
    </dgm:pt>
    <dgm:pt modelId="{23D5C7FA-133C-41FC-8725-B0BC8907DD2C}" type="parTrans" cxnId="{B19035FA-00EB-45E0-91E8-E43DD5F42A12}">
      <dgm:prSet/>
      <dgm:spPr/>
      <dgm:t>
        <a:bodyPr/>
        <a:lstStyle/>
        <a:p>
          <a:endParaRPr lang="tr-TR"/>
        </a:p>
      </dgm:t>
    </dgm:pt>
    <dgm:pt modelId="{A9B0375F-885A-4278-BBAD-96BCBDF344F3}" type="sibTrans" cxnId="{B19035FA-00EB-45E0-91E8-E43DD5F42A12}">
      <dgm:prSet/>
      <dgm:spPr/>
      <dgm:t>
        <a:bodyPr/>
        <a:lstStyle/>
        <a:p>
          <a:endParaRPr lang="tr-TR"/>
        </a:p>
      </dgm:t>
    </dgm:pt>
    <dgm:pt modelId="{1CAFE73F-0D3A-41D6-B8C6-6A4F3F0C3A4F}">
      <dgm:prSet phldrT="[Text]"/>
      <dgm:spPr/>
      <dgm:t>
        <a:bodyPr/>
        <a:lstStyle/>
        <a:p>
          <a:pPr algn="ctr" defTabSz="914400" rtl="1">
            <a:buNone/>
          </a:pPr>
          <a:r>
            <a:rPr lang="tr-TR" sz="1800" b="1" i="0" noProof="0" dirty="0" smtClean="0">
              <a:latin typeface="Euphemia"/>
              <a:ea typeface="+mn-ea"/>
              <a:cs typeface="+mn-cs"/>
            </a:rPr>
            <a:t>PRATİK</a:t>
          </a:r>
          <a:endParaRPr lang="tr-TR" sz="1800" b="1" i="0" noProof="0" dirty="0">
            <a:latin typeface="Euphemia"/>
            <a:ea typeface="+mn-ea"/>
            <a:cs typeface="+mn-cs"/>
          </a:endParaRPr>
        </a:p>
      </dgm:t>
    </dgm:pt>
    <dgm:pt modelId="{A6F4C107-6DC2-4E74-B02B-B1BFB61A046F}" type="parTrans" cxnId="{FF85B284-5A9E-44BE-80F4-43D8EB0D5CC3}">
      <dgm:prSet/>
      <dgm:spPr/>
      <dgm:t>
        <a:bodyPr/>
        <a:lstStyle/>
        <a:p>
          <a:endParaRPr lang="tr-TR"/>
        </a:p>
      </dgm:t>
    </dgm:pt>
    <dgm:pt modelId="{84192581-D991-4B52-93CF-798BAE99E383}" type="sibTrans" cxnId="{FF85B284-5A9E-44BE-80F4-43D8EB0D5CC3}">
      <dgm:prSet/>
      <dgm:spPr/>
      <dgm:t>
        <a:bodyPr/>
        <a:lstStyle/>
        <a:p>
          <a:endParaRPr lang="tr-TR"/>
        </a:p>
      </dgm:t>
    </dgm:pt>
    <dgm:pt modelId="{C2E55EAC-612F-498D-85DA-4932EB4912A5}" type="pres">
      <dgm:prSet presAssocID="{F9F8EDDD-7E12-4ED6-9A64-963CF86EB33D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DBA2E8A-E738-449D-81F3-52AA7C6BE91B}" type="pres">
      <dgm:prSet presAssocID="{B9DB46D8-CB85-48E0-AE7E-ED9B74005373}" presName="gear1" presStyleLbl="node1" presStyleIdx="0" presStyleCnt="3" custLinFactNeighborX="9091" custLinFactNeighborY="-1016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5C09E4A-CA0F-4DBF-8430-5BDFC8557DCF}" type="pres">
      <dgm:prSet presAssocID="{B9DB46D8-CB85-48E0-AE7E-ED9B74005373}" presName="gear1srcNode" presStyleLbl="node1" presStyleIdx="0" presStyleCnt="3"/>
      <dgm:spPr/>
      <dgm:t>
        <a:bodyPr/>
        <a:lstStyle/>
        <a:p>
          <a:endParaRPr lang="tr-TR"/>
        </a:p>
      </dgm:t>
    </dgm:pt>
    <dgm:pt modelId="{77C231DB-1035-4097-8CD9-B20554FBFC80}" type="pres">
      <dgm:prSet presAssocID="{B9DB46D8-CB85-48E0-AE7E-ED9B74005373}" presName="gear1dstNode" presStyleLbl="node1" presStyleIdx="0" presStyleCnt="3"/>
      <dgm:spPr/>
      <dgm:t>
        <a:bodyPr/>
        <a:lstStyle/>
        <a:p>
          <a:endParaRPr lang="tr-TR"/>
        </a:p>
      </dgm:t>
    </dgm:pt>
    <dgm:pt modelId="{4D012EDB-51DA-4EDB-A4C1-5080CCC0115D}" type="pres">
      <dgm:prSet presAssocID="{E52E473F-B95F-4F4A-9191-5A949D5C744D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FE893A-A258-43CB-B4F6-4C63A04AA197}" type="pres">
      <dgm:prSet presAssocID="{E52E473F-B95F-4F4A-9191-5A949D5C744D}" presName="gear2srcNode" presStyleLbl="node1" presStyleIdx="1" presStyleCnt="3"/>
      <dgm:spPr/>
      <dgm:t>
        <a:bodyPr/>
        <a:lstStyle/>
        <a:p>
          <a:endParaRPr lang="tr-TR"/>
        </a:p>
      </dgm:t>
    </dgm:pt>
    <dgm:pt modelId="{866099BC-465C-4DD9-8EA9-46ECA5ADFF9A}" type="pres">
      <dgm:prSet presAssocID="{E52E473F-B95F-4F4A-9191-5A949D5C744D}" presName="gear2dstNode" presStyleLbl="node1" presStyleIdx="1" presStyleCnt="3"/>
      <dgm:spPr/>
      <dgm:t>
        <a:bodyPr/>
        <a:lstStyle/>
        <a:p>
          <a:endParaRPr lang="tr-TR"/>
        </a:p>
      </dgm:t>
    </dgm:pt>
    <dgm:pt modelId="{4AE486EC-F5AC-424B-BBB5-E83BF679869D}" type="pres">
      <dgm:prSet presAssocID="{1CAFE73F-0D3A-41D6-B8C6-6A4F3F0C3A4F}" presName="gear3" presStyleLbl="node1" presStyleIdx="2" presStyleCnt="3" custAng="1238982" custScaleX="104564" custScaleY="99654"/>
      <dgm:spPr/>
      <dgm:t>
        <a:bodyPr/>
        <a:lstStyle/>
        <a:p>
          <a:endParaRPr lang="tr-TR"/>
        </a:p>
      </dgm:t>
    </dgm:pt>
    <dgm:pt modelId="{9F3E49C3-98D0-4B3C-B71E-FA62E6246A7E}" type="pres">
      <dgm:prSet presAssocID="{1CAFE73F-0D3A-41D6-B8C6-6A4F3F0C3A4F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980B73-7089-4F3D-B17E-18536BF8CB4F}" type="pres">
      <dgm:prSet presAssocID="{1CAFE73F-0D3A-41D6-B8C6-6A4F3F0C3A4F}" presName="gear3srcNode" presStyleLbl="node1" presStyleIdx="2" presStyleCnt="3"/>
      <dgm:spPr/>
      <dgm:t>
        <a:bodyPr/>
        <a:lstStyle/>
        <a:p>
          <a:endParaRPr lang="tr-TR"/>
        </a:p>
      </dgm:t>
    </dgm:pt>
    <dgm:pt modelId="{42BCB342-D5AE-427D-B45D-935E7C7D976B}" type="pres">
      <dgm:prSet presAssocID="{1CAFE73F-0D3A-41D6-B8C6-6A4F3F0C3A4F}" presName="gear3dstNode" presStyleLbl="node1" presStyleIdx="2" presStyleCnt="3"/>
      <dgm:spPr/>
      <dgm:t>
        <a:bodyPr/>
        <a:lstStyle/>
        <a:p>
          <a:endParaRPr lang="tr-TR"/>
        </a:p>
      </dgm:t>
    </dgm:pt>
    <dgm:pt modelId="{8DB07ABD-3B9C-4A0D-A24B-305751BB1D2C}" type="pres">
      <dgm:prSet presAssocID="{2D83AB57-5A1F-4C3B-B388-7F96A8810ED6}" presName="connector1" presStyleLbl="sibTrans2D1" presStyleIdx="0" presStyleCnt="3"/>
      <dgm:spPr/>
      <dgm:t>
        <a:bodyPr/>
        <a:lstStyle/>
        <a:p>
          <a:endParaRPr lang="tr-TR"/>
        </a:p>
      </dgm:t>
    </dgm:pt>
    <dgm:pt modelId="{5E835038-34BE-4173-BE7D-B7E0BBA104A6}" type="pres">
      <dgm:prSet presAssocID="{A9B0375F-885A-4278-BBAD-96BCBDF344F3}" presName="connector2" presStyleLbl="sibTrans2D1" presStyleIdx="1" presStyleCnt="3"/>
      <dgm:spPr/>
      <dgm:t>
        <a:bodyPr/>
        <a:lstStyle/>
        <a:p>
          <a:endParaRPr lang="tr-TR"/>
        </a:p>
      </dgm:t>
    </dgm:pt>
    <dgm:pt modelId="{5CCCB836-9F55-4086-9B80-52C9734E54D9}" type="pres">
      <dgm:prSet presAssocID="{84192581-D991-4B52-93CF-798BAE99E383}" presName="connector3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50A09BB6-527C-41CB-91E2-139305043F10}" type="presOf" srcId="{E52E473F-B95F-4F4A-9191-5A949D5C744D}" destId="{4D012EDB-51DA-4EDB-A4C1-5080CCC0115D}" srcOrd="0" destOrd="0" presId="urn:microsoft.com/office/officeart/2005/8/layout/gear1"/>
    <dgm:cxn modelId="{D8952A8F-C494-4AEE-81B1-283DFFE8E165}" type="presOf" srcId="{2D83AB57-5A1F-4C3B-B388-7F96A8810ED6}" destId="{8DB07ABD-3B9C-4A0D-A24B-305751BB1D2C}" srcOrd="0" destOrd="0" presId="urn:microsoft.com/office/officeart/2005/8/layout/gear1"/>
    <dgm:cxn modelId="{2A1E0B45-41B1-48E7-965A-C78968DA1BA1}" type="presOf" srcId="{B9DB46D8-CB85-48E0-AE7E-ED9B74005373}" destId="{77C231DB-1035-4097-8CD9-B20554FBFC80}" srcOrd="2" destOrd="0" presId="urn:microsoft.com/office/officeart/2005/8/layout/gear1"/>
    <dgm:cxn modelId="{E67E8A71-265A-4C73-9F82-388837D2877F}" type="presOf" srcId="{B9DB46D8-CB85-48E0-AE7E-ED9B74005373}" destId="{F5C09E4A-CA0F-4DBF-8430-5BDFC8557DCF}" srcOrd="1" destOrd="0" presId="urn:microsoft.com/office/officeart/2005/8/layout/gear1"/>
    <dgm:cxn modelId="{D714DFA4-FCB9-4041-AD76-541BA02A5C7E}" type="presOf" srcId="{E52E473F-B95F-4F4A-9191-5A949D5C744D}" destId="{866099BC-465C-4DD9-8EA9-46ECA5ADFF9A}" srcOrd="2" destOrd="0" presId="urn:microsoft.com/office/officeart/2005/8/layout/gear1"/>
    <dgm:cxn modelId="{7B4FCDE9-6B92-4E11-96AC-C46B6684E755}" type="presOf" srcId="{1CAFE73F-0D3A-41D6-B8C6-6A4F3F0C3A4F}" destId="{66980B73-7089-4F3D-B17E-18536BF8CB4F}" srcOrd="2" destOrd="0" presId="urn:microsoft.com/office/officeart/2005/8/layout/gear1"/>
    <dgm:cxn modelId="{CA7F018A-CE0B-46A1-9017-720CEA50889D}" type="presOf" srcId="{1CAFE73F-0D3A-41D6-B8C6-6A4F3F0C3A4F}" destId="{4AE486EC-F5AC-424B-BBB5-E83BF679869D}" srcOrd="0" destOrd="0" presId="urn:microsoft.com/office/officeart/2005/8/layout/gear1"/>
    <dgm:cxn modelId="{2A2A65AD-04A5-40E0-8616-1F738A0A2F57}" type="presOf" srcId="{84192581-D991-4B52-93CF-798BAE99E383}" destId="{5CCCB836-9F55-4086-9B80-52C9734E54D9}" srcOrd="0" destOrd="0" presId="urn:microsoft.com/office/officeart/2005/8/layout/gear1"/>
    <dgm:cxn modelId="{D16549BB-BF08-426E-9757-41A7D950E37C}" type="presOf" srcId="{E52E473F-B95F-4F4A-9191-5A949D5C744D}" destId="{1FFE893A-A258-43CB-B4F6-4C63A04AA197}" srcOrd="1" destOrd="0" presId="urn:microsoft.com/office/officeart/2005/8/layout/gear1"/>
    <dgm:cxn modelId="{AA613C2B-A32A-49B9-96A3-012B6FF06A59}" type="presOf" srcId="{A9B0375F-885A-4278-BBAD-96BCBDF344F3}" destId="{5E835038-34BE-4173-BE7D-B7E0BBA104A6}" srcOrd="0" destOrd="0" presId="urn:microsoft.com/office/officeart/2005/8/layout/gear1"/>
    <dgm:cxn modelId="{FF85B284-5A9E-44BE-80F4-43D8EB0D5CC3}" srcId="{F9F8EDDD-7E12-4ED6-9A64-963CF86EB33D}" destId="{1CAFE73F-0D3A-41D6-B8C6-6A4F3F0C3A4F}" srcOrd="2" destOrd="0" parTransId="{A6F4C107-6DC2-4E74-B02B-B1BFB61A046F}" sibTransId="{84192581-D991-4B52-93CF-798BAE99E383}"/>
    <dgm:cxn modelId="{619141E4-E521-42A2-B7B0-FCB32F3A531C}" srcId="{F9F8EDDD-7E12-4ED6-9A64-963CF86EB33D}" destId="{B9DB46D8-CB85-48E0-AE7E-ED9B74005373}" srcOrd="0" destOrd="0" parTransId="{3F77292D-F1BC-498D-98D7-64D48F264076}" sibTransId="{2D83AB57-5A1F-4C3B-B388-7F96A8810ED6}"/>
    <dgm:cxn modelId="{53D80997-CA90-4288-8A98-1576D074BD99}" type="presOf" srcId="{1CAFE73F-0D3A-41D6-B8C6-6A4F3F0C3A4F}" destId="{42BCB342-D5AE-427D-B45D-935E7C7D976B}" srcOrd="3" destOrd="0" presId="urn:microsoft.com/office/officeart/2005/8/layout/gear1"/>
    <dgm:cxn modelId="{2715FAF7-313E-4891-9625-B72D6DC07247}" type="presOf" srcId="{1CAFE73F-0D3A-41D6-B8C6-6A4F3F0C3A4F}" destId="{9F3E49C3-98D0-4B3C-B71E-FA62E6246A7E}" srcOrd="1" destOrd="0" presId="urn:microsoft.com/office/officeart/2005/8/layout/gear1"/>
    <dgm:cxn modelId="{B19035FA-00EB-45E0-91E8-E43DD5F42A12}" srcId="{F9F8EDDD-7E12-4ED6-9A64-963CF86EB33D}" destId="{E52E473F-B95F-4F4A-9191-5A949D5C744D}" srcOrd="1" destOrd="0" parTransId="{23D5C7FA-133C-41FC-8725-B0BC8907DD2C}" sibTransId="{A9B0375F-885A-4278-BBAD-96BCBDF344F3}"/>
    <dgm:cxn modelId="{0A0143F6-D189-424F-9FC1-BA690D31B639}" type="presOf" srcId="{F9F8EDDD-7E12-4ED6-9A64-963CF86EB33D}" destId="{C2E55EAC-612F-498D-85DA-4932EB4912A5}" srcOrd="0" destOrd="0" presId="urn:microsoft.com/office/officeart/2005/8/layout/gear1"/>
    <dgm:cxn modelId="{CCAAF63D-9727-42A6-B199-73CD3432B5E8}" type="presOf" srcId="{B9DB46D8-CB85-48E0-AE7E-ED9B74005373}" destId="{7DBA2E8A-E738-449D-81F3-52AA7C6BE91B}" srcOrd="0" destOrd="0" presId="urn:microsoft.com/office/officeart/2005/8/layout/gear1"/>
    <dgm:cxn modelId="{D7A3AE5C-0558-4E43-85F1-EF8B25B38419}" type="presParOf" srcId="{C2E55EAC-612F-498D-85DA-4932EB4912A5}" destId="{7DBA2E8A-E738-449D-81F3-52AA7C6BE91B}" srcOrd="0" destOrd="0" presId="urn:microsoft.com/office/officeart/2005/8/layout/gear1"/>
    <dgm:cxn modelId="{938537E3-C6EA-4C5D-8FF6-895725CBE4A0}" type="presParOf" srcId="{C2E55EAC-612F-498D-85DA-4932EB4912A5}" destId="{F5C09E4A-CA0F-4DBF-8430-5BDFC8557DCF}" srcOrd="1" destOrd="0" presId="urn:microsoft.com/office/officeart/2005/8/layout/gear1"/>
    <dgm:cxn modelId="{43C760F8-8878-4653-9B7C-7BE54B4B29D1}" type="presParOf" srcId="{C2E55EAC-612F-498D-85DA-4932EB4912A5}" destId="{77C231DB-1035-4097-8CD9-B20554FBFC80}" srcOrd="2" destOrd="0" presId="urn:microsoft.com/office/officeart/2005/8/layout/gear1"/>
    <dgm:cxn modelId="{E8CBD60C-3084-43C5-9E58-9550842CE7B1}" type="presParOf" srcId="{C2E55EAC-612F-498D-85DA-4932EB4912A5}" destId="{4D012EDB-51DA-4EDB-A4C1-5080CCC0115D}" srcOrd="3" destOrd="0" presId="urn:microsoft.com/office/officeart/2005/8/layout/gear1"/>
    <dgm:cxn modelId="{70CF1CDD-827C-4CBB-8CB7-902B99401D2D}" type="presParOf" srcId="{C2E55EAC-612F-498D-85DA-4932EB4912A5}" destId="{1FFE893A-A258-43CB-B4F6-4C63A04AA197}" srcOrd="4" destOrd="0" presId="urn:microsoft.com/office/officeart/2005/8/layout/gear1"/>
    <dgm:cxn modelId="{57D8A4D0-5002-4E01-A576-04E232502E2C}" type="presParOf" srcId="{C2E55EAC-612F-498D-85DA-4932EB4912A5}" destId="{866099BC-465C-4DD9-8EA9-46ECA5ADFF9A}" srcOrd="5" destOrd="0" presId="urn:microsoft.com/office/officeart/2005/8/layout/gear1"/>
    <dgm:cxn modelId="{9CC94E78-88E4-41C7-BE5D-3F3BE58FA112}" type="presParOf" srcId="{C2E55EAC-612F-498D-85DA-4932EB4912A5}" destId="{4AE486EC-F5AC-424B-BBB5-E83BF679869D}" srcOrd="6" destOrd="0" presId="urn:microsoft.com/office/officeart/2005/8/layout/gear1"/>
    <dgm:cxn modelId="{F815D559-9EFA-4517-9B42-A521FE28FBFC}" type="presParOf" srcId="{C2E55EAC-612F-498D-85DA-4932EB4912A5}" destId="{9F3E49C3-98D0-4B3C-B71E-FA62E6246A7E}" srcOrd="7" destOrd="0" presId="urn:microsoft.com/office/officeart/2005/8/layout/gear1"/>
    <dgm:cxn modelId="{B9EB4E58-F37C-4D1E-BA42-31FD6C5B66D7}" type="presParOf" srcId="{C2E55EAC-612F-498D-85DA-4932EB4912A5}" destId="{66980B73-7089-4F3D-B17E-18536BF8CB4F}" srcOrd="8" destOrd="0" presId="urn:microsoft.com/office/officeart/2005/8/layout/gear1"/>
    <dgm:cxn modelId="{F143F26D-BFD0-48CB-A60C-924FD8498668}" type="presParOf" srcId="{C2E55EAC-612F-498D-85DA-4932EB4912A5}" destId="{42BCB342-D5AE-427D-B45D-935E7C7D976B}" srcOrd="9" destOrd="0" presId="urn:microsoft.com/office/officeart/2005/8/layout/gear1"/>
    <dgm:cxn modelId="{930153AC-57E5-4DA1-A07F-8F8E05840848}" type="presParOf" srcId="{C2E55EAC-612F-498D-85DA-4932EB4912A5}" destId="{8DB07ABD-3B9C-4A0D-A24B-305751BB1D2C}" srcOrd="10" destOrd="0" presId="urn:microsoft.com/office/officeart/2005/8/layout/gear1"/>
    <dgm:cxn modelId="{D0C66596-EA64-486E-B0DF-28BA5DB04DF1}" type="presParOf" srcId="{C2E55EAC-612F-498D-85DA-4932EB4912A5}" destId="{5E835038-34BE-4173-BE7D-B7E0BBA104A6}" srcOrd="11" destOrd="0" presId="urn:microsoft.com/office/officeart/2005/8/layout/gear1"/>
    <dgm:cxn modelId="{89FB79AB-005D-48A5-825C-E79979C21D75}" type="presParOf" srcId="{C2E55EAC-612F-498D-85DA-4932EB4912A5}" destId="{5CCCB836-9F55-4086-9B80-52C9734E54D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A2E8A-E738-449D-81F3-52AA7C6BE91B}">
      <dsp:nvSpPr>
        <dsp:cNvPr id="0" name=""/>
        <dsp:cNvSpPr/>
      </dsp:nvSpPr>
      <dsp:spPr>
        <a:xfrm>
          <a:off x="3104866" y="965504"/>
          <a:ext cx="1347375" cy="1347375"/>
        </a:xfrm>
        <a:prstGeom prst="gear9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14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b="1" i="0" kern="1200" noProof="0" dirty="0" smtClean="0">
              <a:latin typeface="Euphemia"/>
              <a:ea typeface="+mn-ea"/>
              <a:cs typeface="+mn-cs"/>
            </a:rPr>
            <a:t>DENEYİM</a:t>
          </a:r>
          <a:endParaRPr lang="tr-TR" sz="1100" b="1" i="0" kern="1200" noProof="0" dirty="0">
            <a:latin typeface="Euphemia"/>
            <a:ea typeface="+mn-ea"/>
            <a:cs typeface="+mn-cs"/>
          </a:endParaRPr>
        </a:p>
      </dsp:txBody>
      <dsp:txXfrm>
        <a:off x="3375748" y="1281120"/>
        <a:ext cx="805611" cy="692579"/>
      </dsp:txXfrm>
    </dsp:sp>
    <dsp:sp modelId="{4D012EDB-51DA-4EDB-A4C1-5080CCC0115D}">
      <dsp:nvSpPr>
        <dsp:cNvPr id="0" name=""/>
        <dsp:cNvSpPr/>
      </dsp:nvSpPr>
      <dsp:spPr>
        <a:xfrm>
          <a:off x="2198449" y="783927"/>
          <a:ext cx="979909" cy="979909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14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b="1" i="0" kern="1200" noProof="0" dirty="0" smtClean="0">
              <a:latin typeface="Euphemia"/>
              <a:ea typeface="+mn-ea"/>
              <a:cs typeface="+mn-cs"/>
            </a:rPr>
            <a:t>BİLGİ</a:t>
          </a:r>
          <a:endParaRPr lang="tr-TR" sz="1100" b="1" i="0" kern="1200" noProof="0" dirty="0">
            <a:latin typeface="Euphemia"/>
            <a:ea typeface="+mn-ea"/>
            <a:cs typeface="+mn-cs"/>
          </a:endParaRPr>
        </a:p>
      </dsp:txBody>
      <dsp:txXfrm>
        <a:off x="2445144" y="1032113"/>
        <a:ext cx="486519" cy="483537"/>
      </dsp:txXfrm>
    </dsp:sp>
    <dsp:sp modelId="{4AE486EC-F5AC-424B-BBB5-E83BF679869D}">
      <dsp:nvSpPr>
        <dsp:cNvPr id="0" name=""/>
        <dsp:cNvSpPr/>
      </dsp:nvSpPr>
      <dsp:spPr>
        <a:xfrm rot="338982">
          <a:off x="2716761" y="118178"/>
          <a:ext cx="1021185" cy="939534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14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b="1" i="0" kern="1200" noProof="0" dirty="0" smtClean="0">
              <a:latin typeface="Euphemia"/>
              <a:ea typeface="+mn-ea"/>
              <a:cs typeface="+mn-cs"/>
            </a:rPr>
            <a:t>PRATİK</a:t>
          </a:r>
          <a:endParaRPr lang="tr-TR" sz="1100" b="1" i="0" kern="1200" noProof="0" dirty="0">
            <a:latin typeface="Euphemia"/>
            <a:ea typeface="+mn-ea"/>
            <a:cs typeface="+mn-cs"/>
          </a:endParaRPr>
        </a:p>
      </dsp:txBody>
      <dsp:txXfrm rot="900000">
        <a:off x="2945580" y="319402"/>
        <a:ext cx="563547" cy="537085"/>
      </dsp:txXfrm>
    </dsp:sp>
    <dsp:sp modelId="{8DB07ABD-3B9C-4A0D-A24B-305751BB1D2C}">
      <dsp:nvSpPr>
        <dsp:cNvPr id="0" name=""/>
        <dsp:cNvSpPr/>
      </dsp:nvSpPr>
      <dsp:spPr>
        <a:xfrm>
          <a:off x="2860749" y="909121"/>
          <a:ext cx="1724640" cy="1724640"/>
        </a:xfrm>
        <a:prstGeom prst="circularArrow">
          <a:avLst>
            <a:gd name="adj1" fmla="val 4687"/>
            <a:gd name="adj2" fmla="val 299029"/>
            <a:gd name="adj3" fmla="val 2451665"/>
            <a:gd name="adj4" fmla="val 16007969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835038-34BE-4173-BE7D-B7E0BBA104A6}">
      <dsp:nvSpPr>
        <dsp:cNvPr id="0" name=""/>
        <dsp:cNvSpPr/>
      </dsp:nvSpPr>
      <dsp:spPr>
        <a:xfrm>
          <a:off x="2024909" y="574597"/>
          <a:ext cx="1253058" cy="125305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CB836-9F55-4086-9B80-52C9734E54D9}">
      <dsp:nvSpPr>
        <dsp:cNvPr id="0" name=""/>
        <dsp:cNvSpPr/>
      </dsp:nvSpPr>
      <dsp:spPr>
        <a:xfrm>
          <a:off x="2525215" y="-94923"/>
          <a:ext cx="1351049" cy="135104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6092"/>
          </a:xfrm>
          <a:prstGeom prst="rect">
            <a:avLst/>
          </a:prstGeom>
        </p:spPr>
        <p:txBody>
          <a:bodyPr vert="horz" lIns="92092" tIns="46045" rIns="92092" bIns="46045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6092"/>
          </a:xfrm>
          <a:prstGeom prst="rect">
            <a:avLst/>
          </a:prstGeom>
        </p:spPr>
        <p:txBody>
          <a:bodyPr vert="horz" lIns="92092" tIns="46045" rIns="92092" bIns="46045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A208DFCA-1378-4BE0-BC95-9F4474A7856A}" type="datetimeFigureOut">
              <a:rPr lang="tr-TR"/>
              <a:pPr>
                <a:defRPr/>
              </a:pPr>
              <a:t>23.01.2019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44830"/>
            <a:ext cx="2930574" cy="496092"/>
          </a:xfrm>
          <a:prstGeom prst="rect">
            <a:avLst/>
          </a:prstGeom>
        </p:spPr>
        <p:txBody>
          <a:bodyPr vert="horz" lIns="92092" tIns="46045" rIns="92092" bIns="46045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29010" y="9444830"/>
            <a:ext cx="2930574" cy="496092"/>
          </a:xfrm>
          <a:prstGeom prst="rect">
            <a:avLst/>
          </a:prstGeom>
        </p:spPr>
        <p:txBody>
          <a:bodyPr vert="horz" lIns="92092" tIns="46045" rIns="92092" bIns="46045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2DDABE0-FFEC-4730-AA6B-1D02C319AE2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669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6092"/>
          </a:xfrm>
          <a:prstGeom prst="rect">
            <a:avLst/>
          </a:prstGeom>
        </p:spPr>
        <p:txBody>
          <a:bodyPr vert="horz" lIns="92092" tIns="46045" rIns="92092" bIns="46045" rtlCol="0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010" y="0"/>
            <a:ext cx="2930574" cy="496092"/>
          </a:xfrm>
          <a:prstGeom prst="rect">
            <a:avLst/>
          </a:prstGeom>
        </p:spPr>
        <p:txBody>
          <a:bodyPr vert="horz" wrap="square" lIns="92092" tIns="46045" rIns="92092" bIns="4604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AEDB02B6-49F4-45E2-8289-7CFEDE208F9A}" type="datetimeFigureOut">
              <a:rPr lang="en-US"/>
              <a:pPr>
                <a:defRPr/>
              </a:pPr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5" rIns="92092" bIns="4604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5801" y="4722416"/>
            <a:ext cx="5409562" cy="4474369"/>
          </a:xfrm>
          <a:prstGeom prst="rect">
            <a:avLst/>
          </a:prstGeom>
        </p:spPr>
        <p:txBody>
          <a:bodyPr vert="horz" lIns="92092" tIns="46045" rIns="92092" bIns="46045" rtlCol="0"/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830"/>
            <a:ext cx="2930574" cy="496092"/>
          </a:xfrm>
          <a:prstGeom prst="rect">
            <a:avLst/>
          </a:prstGeom>
        </p:spPr>
        <p:txBody>
          <a:bodyPr vert="horz" lIns="92092" tIns="46045" rIns="92092" bIns="46045" rtlCol="0" anchor="b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010" y="9444830"/>
            <a:ext cx="2930574" cy="496092"/>
          </a:xfrm>
          <a:prstGeom prst="rect">
            <a:avLst/>
          </a:prstGeom>
        </p:spPr>
        <p:txBody>
          <a:bodyPr vert="horz" wrap="square" lIns="92092" tIns="46045" rIns="92092" bIns="4604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BC8C42AD-929B-4C1F-AC67-2B98EBA3E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40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dirty="0" err="1" smtClean="0"/>
              <a:t>Click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edit</a:t>
            </a:r>
            <a:r>
              <a:rPr lang="tr-TR" dirty="0" smtClean="0"/>
              <a:t> Master </a:t>
            </a:r>
            <a:r>
              <a:rPr lang="tr-TR" dirty="0" err="1" smtClean="0"/>
              <a:t>title</a:t>
            </a:r>
            <a:r>
              <a:rPr lang="tr-TR" dirty="0" smtClean="0"/>
              <a:t> </a:t>
            </a:r>
            <a:r>
              <a:rPr lang="tr-TR" dirty="0" err="1" smtClean="0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CC9D8-7FF6-40B9-8AAC-DA275BF00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2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4A6CF-F311-49B7-98AD-9FCEF2843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5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6CE14-C326-4CC8-A481-09B8E7472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86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B72AE-B919-47D5-A4BB-72ABFAE73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23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D7A78-9205-4217-B6E0-6B5824E7A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17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7B5A0-CFCE-46D2-B905-FB0895AC7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53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3A844-A2DD-4CE8-B244-06A5F8D6D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72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D331A-2272-4C9F-8FC1-7AE0DD377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14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717E-82CA-466E-80DD-52AB4FBE4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365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49302-E942-48DB-B307-152B1040A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15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DEB66-37A5-47CD-ABF9-4A211A9C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CA393-24D6-45C5-88AF-AB3939F0E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68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Click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edit</a:t>
            </a:r>
            <a:r>
              <a:rPr lang="tr-TR" dirty="0" smtClean="0"/>
              <a:t> Master </a:t>
            </a:r>
            <a:r>
              <a:rPr lang="tr-TR" dirty="0" err="1" smtClean="0"/>
              <a:t>title</a:t>
            </a:r>
            <a:r>
              <a:rPr lang="tr-TR" dirty="0" smtClean="0"/>
              <a:t> </a:t>
            </a:r>
            <a:r>
              <a:rPr lang="tr-TR" dirty="0" err="1" smtClean="0"/>
              <a:t>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E8A12-64B9-400B-B768-0652D674B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28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50CCB-9E13-40C6-99DD-E2ACC84C5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584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0" y="3860800"/>
            <a:ext cx="91440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0" y="3933825"/>
            <a:ext cx="91440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3860800"/>
            <a:ext cx="91440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0" y="3933825"/>
            <a:ext cx="91440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3860800"/>
            <a:ext cx="91440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0" y="3933825"/>
            <a:ext cx="91440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2267744" y="3212976"/>
            <a:ext cx="6692280" cy="1656184"/>
          </a:xfrm>
        </p:spPr>
        <p:txBody>
          <a:bodyPr anchor="t"/>
          <a:lstStyle>
            <a:lvl1pPr algn="r">
              <a:defRPr sz="3200" b="1" u="none" cap="none" spc="0" baseline="0">
                <a:ln w="19050">
                  <a:noFill/>
                  <a:prstDash val="solid"/>
                </a:ln>
                <a:solidFill>
                  <a:srgbClr val="172B6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34228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u="none" cap="none" spc="0">
                <a:ln w="18415" cmpd="sng">
                  <a:noFill/>
                  <a:prstDash val="solid"/>
                </a:ln>
                <a:solidFill>
                  <a:srgbClr val="172B6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s-E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7955F-01F7-4CC3-9F88-6DD416FD107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206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Başlı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418853"/>
            <a:ext cx="7772400" cy="1362075"/>
          </a:xfrm>
        </p:spPr>
        <p:txBody>
          <a:bodyPr anchor="t"/>
          <a:lstStyle>
            <a:lvl1pPr algn="ctr">
              <a:defRPr sz="3200" b="1" u="none" cap="none" spc="0">
                <a:ln w="19050">
                  <a:noFill/>
                  <a:prstDash val="solid"/>
                </a:ln>
                <a:solidFill>
                  <a:srgbClr val="172B6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314096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0CBB9-7B59-402A-968C-6D628D32297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285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kili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3400" y="2438400"/>
            <a:ext cx="3810000" cy="3429000"/>
          </a:xfrm>
        </p:spPr>
        <p:txBody>
          <a:bodyPr/>
          <a:lstStyle>
            <a:lvl1pPr>
              <a:defRPr sz="2800">
                <a:solidFill>
                  <a:srgbClr val="3D4E84"/>
                </a:solidFill>
              </a:defRPr>
            </a:lvl1pPr>
            <a:lvl2pPr>
              <a:defRPr sz="2400">
                <a:solidFill>
                  <a:srgbClr val="3D4E84"/>
                </a:solidFill>
              </a:defRPr>
            </a:lvl2pPr>
            <a:lvl3pPr>
              <a:defRPr sz="2000">
                <a:solidFill>
                  <a:srgbClr val="3D4E84"/>
                </a:solidFill>
              </a:defRPr>
            </a:lvl3pPr>
            <a:lvl4pPr algn="ctr">
              <a:defRPr sz="1800">
                <a:solidFill>
                  <a:srgbClr val="3D4E84"/>
                </a:solidFill>
              </a:defRPr>
            </a:lvl4pPr>
            <a:lvl5pPr>
              <a:defRPr sz="1800">
                <a:solidFill>
                  <a:srgbClr val="3D4E8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s-ES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495800" y="2438400"/>
            <a:ext cx="3810000" cy="3429000"/>
          </a:xfrm>
        </p:spPr>
        <p:txBody>
          <a:bodyPr/>
          <a:lstStyle>
            <a:lvl1pPr>
              <a:defRPr sz="2800">
                <a:solidFill>
                  <a:srgbClr val="3D4E84"/>
                </a:solidFill>
              </a:defRPr>
            </a:lvl1pPr>
            <a:lvl2pPr>
              <a:defRPr sz="2400">
                <a:solidFill>
                  <a:srgbClr val="3D4E84"/>
                </a:solidFill>
              </a:defRPr>
            </a:lvl2pPr>
            <a:lvl3pPr>
              <a:defRPr sz="2000">
                <a:solidFill>
                  <a:srgbClr val="3D4E84"/>
                </a:solidFill>
              </a:defRPr>
            </a:lvl3pPr>
            <a:lvl4pPr>
              <a:defRPr sz="1800">
                <a:solidFill>
                  <a:srgbClr val="3D4E84"/>
                </a:solidFill>
              </a:defRPr>
            </a:lvl4pPr>
            <a:lvl5pPr>
              <a:defRPr sz="1800">
                <a:solidFill>
                  <a:srgbClr val="3D4E8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s-ES" dirty="0" smtClean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68313" y="1290464"/>
            <a:ext cx="7848600" cy="914400"/>
          </a:xfrm>
        </p:spPr>
        <p:txBody>
          <a:bodyPr/>
          <a:lstStyle>
            <a:lvl1pPr>
              <a:defRPr b="1" u="none" cap="none" spc="0">
                <a:ln w="18415" cmpd="sng">
                  <a:noFill/>
                  <a:prstDash val="solid"/>
                </a:ln>
                <a:solidFill>
                  <a:srgbClr val="172B6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s-E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320A6-E93E-4DDC-8D6B-3768E8C3FE1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7544" y="2276872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7544" y="2924944"/>
            <a:ext cx="4040188" cy="32012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s-ES" dirty="0" smtClean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4008" y="2276872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924943"/>
            <a:ext cx="4041775" cy="32012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s-ES" dirty="0" smtClean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8312" y="1290464"/>
            <a:ext cx="8208143" cy="914400"/>
          </a:xfrm>
        </p:spPr>
        <p:txBody>
          <a:bodyPr/>
          <a:lstStyle>
            <a:lvl1pPr>
              <a:defRPr b="1" u="none" cap="none" spc="0">
                <a:ln w="18415" cmpd="sng">
                  <a:noFill/>
                  <a:prstDash val="solid"/>
                </a:ln>
                <a:solidFill>
                  <a:srgbClr val="172B6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s-E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BD3CD-435A-49FB-9E25-52204496673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845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dece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8313" y="1290464"/>
            <a:ext cx="7848600" cy="914400"/>
          </a:xfrm>
        </p:spPr>
        <p:txBody>
          <a:bodyPr/>
          <a:lstStyle>
            <a:lvl1pPr>
              <a:defRPr b="1" u="none" cap="none" spc="0">
                <a:ln w="18415" cmpd="sng">
                  <a:noFill/>
                  <a:prstDash val="solid"/>
                </a:ln>
                <a:solidFill>
                  <a:srgbClr val="172B6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s-E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5AF2-1F00-4864-AD34-EF68AB34F77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538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 Slay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0A47C-8F2C-4B33-A0F6-AC0E37C075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777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il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316013"/>
            <a:ext cx="5111750" cy="3777283"/>
          </a:xfrm>
        </p:spPr>
        <p:txBody>
          <a:bodyPr/>
          <a:lstStyle>
            <a:lvl1pPr>
              <a:defRPr sz="3200">
                <a:solidFill>
                  <a:srgbClr val="3D4E84"/>
                </a:solidFill>
              </a:defRPr>
            </a:lvl1pPr>
            <a:lvl2pPr>
              <a:defRPr sz="2800">
                <a:solidFill>
                  <a:srgbClr val="3D4E84"/>
                </a:solidFill>
              </a:defRPr>
            </a:lvl2pPr>
            <a:lvl3pPr>
              <a:defRPr sz="2400">
                <a:solidFill>
                  <a:srgbClr val="3D4E84"/>
                </a:solidFill>
              </a:defRPr>
            </a:lvl3pPr>
            <a:lvl4pPr>
              <a:defRPr sz="2000">
                <a:solidFill>
                  <a:srgbClr val="3D4E84"/>
                </a:solidFill>
              </a:defRPr>
            </a:lvl4pPr>
            <a:lvl5pPr>
              <a:defRPr sz="2000">
                <a:solidFill>
                  <a:srgbClr val="3D4E8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s-ES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316013"/>
            <a:ext cx="3008313" cy="3777283"/>
          </a:xfrm>
        </p:spPr>
        <p:txBody>
          <a:bodyPr/>
          <a:lstStyle>
            <a:lvl1pPr marL="0" indent="0">
              <a:buNone/>
              <a:defRPr sz="1400">
                <a:solidFill>
                  <a:srgbClr val="3D4E8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68312" y="1308124"/>
            <a:ext cx="8208143" cy="914400"/>
          </a:xfrm>
        </p:spPr>
        <p:txBody>
          <a:bodyPr/>
          <a:lstStyle>
            <a:lvl1pPr>
              <a:defRPr b="1" u="none" cap="none" spc="0">
                <a:ln w="18415" cmpd="sng">
                  <a:noFill/>
                  <a:prstDash val="solid"/>
                </a:ln>
                <a:solidFill>
                  <a:srgbClr val="172B6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s-E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836E0-32D5-44B8-B3E5-0F60668E0C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2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BCBCD-F92A-441D-8852-AFE5439C4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90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ile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63688" y="2338536"/>
            <a:ext cx="5486400" cy="28906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Drag picture to placeholder or click icon to add</a:t>
            </a:r>
            <a:endParaRPr lang="es-E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68313" y="1290464"/>
            <a:ext cx="7848600" cy="914400"/>
          </a:xfrm>
        </p:spPr>
        <p:txBody>
          <a:bodyPr/>
          <a:lstStyle>
            <a:lvl1pPr>
              <a:defRPr b="1" u="none" cap="none" spc="0">
                <a:ln w="18415" cmpd="sng">
                  <a:noFill/>
                  <a:prstDash val="solid"/>
                </a:ln>
                <a:solidFill>
                  <a:srgbClr val="172B6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dirty="0" err="1" smtClean="0"/>
              <a:t>Click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edit</a:t>
            </a:r>
            <a:r>
              <a:rPr lang="tr-TR" dirty="0" smtClean="0"/>
              <a:t> Master </a:t>
            </a:r>
            <a:r>
              <a:rPr lang="tr-TR" dirty="0" err="1" smtClean="0"/>
              <a:t>title</a:t>
            </a:r>
            <a:r>
              <a:rPr lang="tr-TR" dirty="0" smtClean="0"/>
              <a:t> </a:t>
            </a:r>
            <a:r>
              <a:rPr lang="tr-TR" dirty="0" err="1" smtClean="0"/>
              <a:t>style</a:t>
            </a:r>
            <a:endParaRPr lang="es-E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F7035-1507-4730-98D0-CF5965AD489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849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 rot="16200000">
            <a:off x="3167844" y="440668"/>
            <a:ext cx="2520280" cy="691276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s-ES" dirty="0" smtClean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8313" y="1290464"/>
            <a:ext cx="7848600" cy="914400"/>
          </a:xfrm>
        </p:spPr>
        <p:txBody>
          <a:bodyPr/>
          <a:lstStyle>
            <a:lvl1pPr>
              <a:defRPr b="1" u="none" cap="none" spc="0">
                <a:ln w="18415" cmpd="sng">
                  <a:noFill/>
                  <a:prstDash val="solid"/>
                </a:ln>
                <a:solidFill>
                  <a:srgbClr val="172B6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dirty="0" err="1" smtClean="0"/>
              <a:t>Click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edit</a:t>
            </a:r>
            <a:r>
              <a:rPr lang="tr-TR" dirty="0" smtClean="0"/>
              <a:t> Master </a:t>
            </a:r>
            <a:r>
              <a:rPr lang="tr-TR" dirty="0" err="1" smtClean="0"/>
              <a:t>title</a:t>
            </a:r>
            <a:r>
              <a:rPr lang="tr-TR" dirty="0" smtClean="0"/>
              <a:t> </a:t>
            </a:r>
            <a:r>
              <a:rPr lang="tr-TR" dirty="0" err="1" smtClean="0"/>
              <a:t>style</a:t>
            </a:r>
            <a:endParaRPr lang="es-E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6420D-2498-4AD7-84DF-E6A6A40B2D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3566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 rot="16200000">
            <a:off x="3455875" y="1088738"/>
            <a:ext cx="2664297" cy="6048672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s-ES" dirty="0" smtClean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8313" y="1290464"/>
            <a:ext cx="7848600" cy="914400"/>
          </a:xfrm>
        </p:spPr>
        <p:txBody>
          <a:bodyPr/>
          <a:lstStyle>
            <a:lvl1pPr>
              <a:defRPr b="1" u="none" cap="none" spc="0">
                <a:ln w="18415" cmpd="sng">
                  <a:noFill/>
                  <a:prstDash val="solid"/>
                </a:ln>
                <a:solidFill>
                  <a:srgbClr val="172B6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dirty="0" err="1" smtClean="0"/>
              <a:t>Click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edit</a:t>
            </a:r>
            <a:r>
              <a:rPr lang="tr-TR" dirty="0" smtClean="0"/>
              <a:t> Master </a:t>
            </a:r>
            <a:r>
              <a:rPr lang="tr-TR" dirty="0" err="1" smtClean="0"/>
              <a:t>title</a:t>
            </a:r>
            <a:r>
              <a:rPr lang="tr-TR" dirty="0" smtClean="0"/>
              <a:t> </a:t>
            </a:r>
            <a:r>
              <a:rPr lang="tr-TR" dirty="0" err="1" smtClean="0"/>
              <a:t>style</a:t>
            </a:r>
            <a:endParaRPr lang="es-E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DABE3-94AA-4156-A13A-918647CD672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65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Diyagram veya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533400" y="2438400"/>
            <a:ext cx="7772400" cy="3429000"/>
          </a:xfrm>
        </p:spPr>
        <p:txBody>
          <a:bodyPr/>
          <a:lstStyle/>
          <a:p>
            <a:pPr lvl="0"/>
            <a:r>
              <a:rPr lang="tr-TR" noProof="0" smtClean="0"/>
              <a:t>Click icon to add SmartArt graphic</a:t>
            </a:r>
            <a:endParaRPr lang="es-ES" noProof="0" smtClean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8313" y="1290464"/>
            <a:ext cx="7848600" cy="914400"/>
          </a:xfrm>
        </p:spPr>
        <p:txBody>
          <a:bodyPr/>
          <a:lstStyle>
            <a:lvl1pPr>
              <a:defRPr b="1" u="none" cap="none" spc="0">
                <a:ln w="18415" cmpd="sng">
                  <a:noFill/>
                  <a:prstDash val="solid"/>
                </a:ln>
                <a:solidFill>
                  <a:srgbClr val="172B6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dirty="0" err="1" smtClean="0"/>
              <a:t>Click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edit</a:t>
            </a:r>
            <a:r>
              <a:rPr lang="tr-TR" dirty="0" smtClean="0"/>
              <a:t> Master </a:t>
            </a:r>
            <a:r>
              <a:rPr lang="tr-TR" dirty="0" err="1" smtClean="0"/>
              <a:t>title</a:t>
            </a:r>
            <a:r>
              <a:rPr lang="tr-TR" dirty="0" smtClean="0"/>
              <a:t> </a:t>
            </a:r>
            <a:r>
              <a:rPr lang="tr-TR" dirty="0" err="1" smtClean="0"/>
              <a:t>style</a:t>
            </a:r>
            <a:endParaRPr lang="es-E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86D44-8513-4CA0-AB74-312D1940963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58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533400" y="2438400"/>
            <a:ext cx="3810000" cy="342900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s-ES" dirty="0" smtClean="0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495800" y="2438400"/>
            <a:ext cx="3810000" cy="3429000"/>
          </a:xfrm>
        </p:spPr>
        <p:txBody>
          <a:bodyPr/>
          <a:lstStyle/>
          <a:p>
            <a:pPr lvl="0"/>
            <a:r>
              <a:rPr lang="tr-TR" noProof="0" smtClean="0"/>
              <a:t>Click icon to add clip art</a:t>
            </a:r>
            <a:endParaRPr lang="es-ES" noProof="0" smtClean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68313" y="1290464"/>
            <a:ext cx="7848600" cy="914400"/>
          </a:xfrm>
        </p:spPr>
        <p:txBody>
          <a:bodyPr/>
          <a:lstStyle>
            <a:lvl1pPr>
              <a:defRPr b="1" u="none" cap="none" spc="0">
                <a:ln w="18415" cmpd="sng">
                  <a:noFill/>
                  <a:prstDash val="solid"/>
                </a:ln>
                <a:solidFill>
                  <a:srgbClr val="172B6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dirty="0" err="1" smtClean="0"/>
              <a:t>Click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edit</a:t>
            </a:r>
            <a:r>
              <a:rPr lang="tr-TR" dirty="0" smtClean="0"/>
              <a:t> Master </a:t>
            </a:r>
            <a:r>
              <a:rPr lang="tr-TR" dirty="0" err="1" smtClean="0"/>
              <a:t>title</a:t>
            </a:r>
            <a:r>
              <a:rPr lang="tr-TR" dirty="0" smtClean="0"/>
              <a:t> </a:t>
            </a:r>
            <a:r>
              <a:rPr lang="tr-TR" dirty="0" err="1" smtClean="0"/>
              <a:t>style</a:t>
            </a:r>
            <a:endParaRPr lang="es-E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1082B-E82D-4FA3-A7F7-C8E9F29092B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24600"/>
            <a:ext cx="5688012" cy="417513"/>
          </a:xfrm>
          <a:prstGeom prst="rect">
            <a:avLst/>
          </a:prstGeom>
        </p:spPr>
        <p:txBody>
          <a:bodyPr/>
          <a:lstStyle>
            <a:lvl1pPr algn="l">
              <a:defRPr sz="1000" b="0" i="0"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855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 Slay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0" y="3860800"/>
            <a:ext cx="91440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0" y="3933825"/>
            <a:ext cx="91440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5" name="Rectangle 16"/>
          <p:cNvSpPr>
            <a:spLocks noChangeArrowheads="1"/>
          </p:cNvSpPr>
          <p:nvPr userDrawn="1"/>
        </p:nvSpPr>
        <p:spPr bwMode="auto">
          <a:xfrm>
            <a:off x="0" y="3860800"/>
            <a:ext cx="91440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6" name="Rectangle 17"/>
          <p:cNvSpPr>
            <a:spLocks noChangeArrowheads="1"/>
          </p:cNvSpPr>
          <p:nvPr userDrawn="1"/>
        </p:nvSpPr>
        <p:spPr bwMode="auto">
          <a:xfrm>
            <a:off x="0" y="3933825"/>
            <a:ext cx="91440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2267744" y="3212976"/>
            <a:ext cx="6692280" cy="1656184"/>
          </a:xfrm>
        </p:spPr>
        <p:txBody>
          <a:bodyPr anchor="t"/>
          <a:lstStyle>
            <a:lvl1pPr algn="r">
              <a:defRPr sz="3200" b="1" u="none" cap="none" spc="0" baseline="0">
                <a:ln w="19050">
                  <a:noFill/>
                  <a:prstDash val="solid"/>
                </a:ln>
                <a:solidFill>
                  <a:srgbClr val="172B6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tr-TR" dirty="0" err="1" smtClean="0"/>
              <a:t>Click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edit</a:t>
            </a:r>
            <a:r>
              <a:rPr lang="tr-TR" dirty="0" smtClean="0"/>
              <a:t> Master </a:t>
            </a:r>
            <a:r>
              <a:rPr lang="tr-TR" dirty="0" err="1" smtClean="0"/>
              <a:t>title</a:t>
            </a:r>
            <a:r>
              <a:rPr lang="tr-TR" dirty="0" smtClean="0"/>
              <a:t> </a:t>
            </a:r>
            <a:r>
              <a:rPr lang="tr-TR" dirty="0" err="1" smtClean="0"/>
              <a:t>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375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1C14C-6592-4D5A-AD31-57EBF25CE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5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4D38-F047-4B7B-96A3-6C9739A3E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8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40B3C-7356-43D0-974C-0027BE025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7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D1540-1F4C-4171-9F71-91923BADD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6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E7940-0D31-47B3-9293-072A466D2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8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78B0D-D95F-4B53-B9C9-0A071C152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3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350E29DD-BCC7-4179-9863-55983963A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2917" r:id="rId1"/>
    <p:sldLayoutId id="2147492918" r:id="rId2"/>
    <p:sldLayoutId id="2147492919" r:id="rId3"/>
    <p:sldLayoutId id="2147492920" r:id="rId4"/>
    <p:sldLayoutId id="2147492921" r:id="rId5"/>
    <p:sldLayoutId id="2147492922" r:id="rId6"/>
    <p:sldLayoutId id="2147492923" r:id="rId7"/>
    <p:sldLayoutId id="2147492924" r:id="rId8"/>
    <p:sldLayoutId id="2147492925" r:id="rId9"/>
    <p:sldLayoutId id="2147492926" r:id="rId10"/>
    <p:sldLayoutId id="2147492927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1625" y="6419850"/>
            <a:ext cx="4746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18250" y="64198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6F35DF44-243D-4263-9F55-FF8592879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2928" r:id="rId1"/>
    <p:sldLayoutId id="2147492929" r:id="rId2"/>
    <p:sldLayoutId id="2147492930" r:id="rId3"/>
    <p:sldLayoutId id="2147492931" r:id="rId4"/>
    <p:sldLayoutId id="2147492932" r:id="rId5"/>
    <p:sldLayoutId id="2147492933" r:id="rId6"/>
    <p:sldLayoutId id="2147492934" r:id="rId7"/>
    <p:sldLayoutId id="2147492935" r:id="rId8"/>
    <p:sldLayoutId id="2147492936" r:id="rId9"/>
    <p:sldLayoutId id="2147492937" r:id="rId10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90638"/>
            <a:ext cx="784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 err="1" smtClean="0"/>
              <a:t>Contents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document</a:t>
            </a:r>
            <a:endParaRPr lang="es-ES" dirty="0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324600"/>
            <a:ext cx="522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D4E84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25ABA-C2CE-4C6F-8006-86573F33C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6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43840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here to edit the text or change the model</a:t>
            </a:r>
          </a:p>
          <a:p>
            <a:pPr lvl="1"/>
            <a:r>
              <a:rPr lang="es-ES" smtClean="0"/>
              <a:t>Level 2</a:t>
            </a:r>
          </a:p>
          <a:p>
            <a:pPr lvl="2"/>
            <a:r>
              <a:rPr lang="es-ES" smtClean="0"/>
              <a:t>Level 3</a:t>
            </a:r>
          </a:p>
          <a:p>
            <a:pPr lvl="3"/>
            <a:r>
              <a:rPr lang="es-ES" smtClean="0"/>
              <a:t>Level 4</a:t>
            </a:r>
          </a:p>
          <a:p>
            <a:pPr lvl="4"/>
            <a:r>
              <a:rPr lang="es-ES" smtClean="0"/>
              <a:t>Level 5</a:t>
            </a:r>
          </a:p>
          <a:p>
            <a:pPr lvl="4"/>
            <a:endParaRPr lang="es-ES" smtClean="0"/>
          </a:p>
        </p:txBody>
      </p:sp>
      <p:cxnSp>
        <p:nvCxnSpPr>
          <p:cNvPr id="3077" name="AutoShape 12"/>
          <p:cNvCxnSpPr>
            <a:cxnSpLocks noChangeShapeType="1"/>
          </p:cNvCxnSpPr>
          <p:nvPr/>
        </p:nvCxnSpPr>
        <p:spPr bwMode="auto">
          <a:xfrm flipV="1">
            <a:off x="488950" y="914400"/>
            <a:ext cx="882650" cy="1524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533400" y="5867400"/>
            <a:ext cx="82296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 flipV="1">
            <a:off x="533400" y="2209800"/>
            <a:ext cx="784860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2938" r:id="rId1"/>
    <p:sldLayoutId id="2147492939" r:id="rId2"/>
    <p:sldLayoutId id="2147492940" r:id="rId3"/>
    <p:sldLayoutId id="2147492941" r:id="rId4"/>
    <p:sldLayoutId id="2147492942" r:id="rId5"/>
    <p:sldLayoutId id="2147492943" r:id="rId6"/>
    <p:sldLayoutId id="2147492944" r:id="rId7"/>
    <p:sldLayoutId id="2147492945" r:id="rId8"/>
    <p:sldLayoutId id="2147492946" r:id="rId9"/>
    <p:sldLayoutId id="2147492947" r:id="rId10"/>
    <p:sldLayoutId id="2147492948" r:id="rId11"/>
    <p:sldLayoutId id="2147492949" r:id="rId12"/>
    <p:sldLayoutId id="2147492950" r:id="rId13"/>
    <p:sldLayoutId id="2147492951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ln w="19050">
            <a:noFill/>
            <a:prstDash val="solid"/>
          </a:ln>
          <a:solidFill>
            <a:srgbClr val="172B61"/>
          </a:solidFill>
          <a:effectLst>
            <a:outerShdw blurRad="50000" dist="50800" dir="7500000" algn="tl">
              <a:srgbClr val="000000">
                <a:shade val="5000"/>
                <a:alpha val="35000"/>
              </a:srgb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72B6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72B6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72B6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72B6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 u="sng">
          <a:solidFill>
            <a:srgbClr val="2A295C"/>
          </a:solidFill>
          <a:effectLst>
            <a:outerShdw blurRad="38100" dist="38100" dir="2700000" algn="tl">
              <a:srgbClr val="000000"/>
            </a:outerShdw>
          </a:effectLst>
          <a:latin typeface="Gill Sans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 u="sng">
          <a:solidFill>
            <a:srgbClr val="2A295C"/>
          </a:solidFill>
          <a:effectLst>
            <a:outerShdw blurRad="38100" dist="38100" dir="2700000" algn="tl">
              <a:srgbClr val="000000"/>
            </a:outerShdw>
          </a:effectLst>
          <a:latin typeface="Gill Sans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 u="sng">
          <a:solidFill>
            <a:srgbClr val="2A295C"/>
          </a:solidFill>
          <a:effectLst>
            <a:outerShdw blurRad="38100" dist="38100" dir="2700000" algn="tl">
              <a:srgbClr val="000000"/>
            </a:outerShdw>
          </a:effectLst>
          <a:latin typeface="Gill Sans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 u="sng">
          <a:solidFill>
            <a:srgbClr val="2A295C"/>
          </a:solidFill>
          <a:effectLst>
            <a:outerShdw blurRad="38100" dist="38100" dir="2700000" algn="tl">
              <a:srgbClr val="000000"/>
            </a:outerShdw>
          </a:effectLst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•"/>
        <a:defRPr sz="2000">
          <a:solidFill>
            <a:srgbClr val="3D4E84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–"/>
        <a:defRPr sz="2800">
          <a:solidFill>
            <a:srgbClr val="3D4E84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•"/>
        <a:defRPr sz="1600">
          <a:solidFill>
            <a:srgbClr val="3D4E84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–"/>
        <a:defRPr sz="1400">
          <a:solidFill>
            <a:srgbClr val="3D4E84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»"/>
        <a:defRPr sz="1400">
          <a:solidFill>
            <a:srgbClr val="3D4E84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Char char="»"/>
        <a:defRPr sz="1400">
          <a:solidFill>
            <a:srgbClr val="00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Char char="»"/>
        <a:defRPr sz="1400">
          <a:solidFill>
            <a:srgbClr val="00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Char char="»"/>
        <a:defRPr sz="1400">
          <a:solidFill>
            <a:srgbClr val="00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Char char="»"/>
        <a:defRPr sz="1400">
          <a:solidFill>
            <a:srgbClr val="000066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ipek.ozturk\Desktop\ooo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1" y="3748085"/>
            <a:ext cx="7956645" cy="2530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7260609" y="6279008"/>
            <a:ext cx="15694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95533" y="2580214"/>
            <a:ext cx="8734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rgbClr val="FF0000"/>
                </a:solidFill>
                <a:latin typeface="+mn-lt"/>
              </a:rPr>
              <a:t>ÜNİVERSİTE ÖĞRENCİLERİNE</a:t>
            </a:r>
          </a:p>
          <a:p>
            <a:pPr algn="ctr"/>
            <a:r>
              <a:rPr lang="tr-TR" sz="3600" dirty="0" smtClean="0">
                <a:solidFill>
                  <a:srgbClr val="FF0000"/>
                </a:solidFill>
                <a:latin typeface="+mn-lt"/>
              </a:rPr>
              <a:t>YÖNELİK İŞBAŞI EĞİTİM PROGRAMI</a:t>
            </a:r>
            <a:endParaRPr lang="tr-TR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245057" y="1316022"/>
            <a:ext cx="465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Türkiye İş Kurumu</a:t>
            </a:r>
            <a:endParaRPr lang="tr-TR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600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>
          <a:xfrm>
            <a:off x="533400" y="1747664"/>
            <a:ext cx="3810000" cy="4119736"/>
          </a:xfrm>
        </p:spPr>
        <p:txBody>
          <a:bodyPr/>
          <a:lstStyle/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Kuruma kayıttan 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sonra </a:t>
            </a:r>
            <a:r>
              <a:rPr lang="tr-TR" sz="2500" b="1" dirty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iş ve meslek danışmanınızla </a:t>
            </a: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görüşün </a:t>
            </a:r>
            <a:endParaRPr lang="tr-TR" sz="2500" b="1" dirty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Uygun olan bir programa katılma talebinizi </a:t>
            </a: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iletin</a:t>
            </a:r>
          </a:p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Değerlendirmeden sonra programa katılabilirsiniz</a:t>
            </a:r>
            <a:endParaRPr lang="tr-TR" sz="2500" b="1" dirty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2950835" y="833264"/>
            <a:ext cx="5888365" cy="914400"/>
          </a:xfrm>
        </p:spPr>
        <p:txBody>
          <a:bodyPr/>
          <a:lstStyle/>
          <a:p>
            <a:r>
              <a:rPr lang="tr-T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NASIL BAŞVURU YAPABİLİRİM?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320A6-E93E-4DDC-8D6B-3768E8C3FE14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237" y="1956592"/>
            <a:ext cx="4225963" cy="391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94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98041" y="956268"/>
            <a:ext cx="5872367" cy="914400"/>
          </a:xfrm>
        </p:spPr>
        <p:txBody>
          <a:bodyPr/>
          <a:lstStyle/>
          <a:p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NE KADAR SÜRÜYOR?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17955F-01F7-4CC3-9F88-6DD416FD1075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  <p:pic>
        <p:nvPicPr>
          <p:cNvPr id="11266" name="Picture 2" descr="C:\Users\ipek.ozturk\Desktop\hourgla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0" y="2279176"/>
            <a:ext cx="2609850" cy="304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İçerik Yer Tutucusu 2"/>
          <p:cNvSpPr txBox="1">
            <a:spLocks/>
          </p:cNvSpPr>
          <p:nvPr/>
        </p:nvSpPr>
        <p:spPr bwMode="auto">
          <a:xfrm>
            <a:off x="0" y="2004626"/>
            <a:ext cx="8068519" cy="3896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rgbClr val="3D4E84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–"/>
              <a:defRPr sz="2800">
                <a:solidFill>
                  <a:srgbClr val="3D4E84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rgbClr val="3D4E84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–"/>
              <a:defRPr sz="1400">
                <a:solidFill>
                  <a:srgbClr val="3D4E84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»"/>
              <a:defRPr sz="1400">
                <a:solidFill>
                  <a:srgbClr val="3D4E84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9pPr>
          </a:lstStyle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İşbaşı eğitim programı en fazla </a:t>
            </a:r>
            <a:r>
              <a:rPr lang="tr-TR" sz="2500" dirty="0" smtClean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160 fiili </a:t>
            </a:r>
            <a:r>
              <a:rPr lang="tr-TR" sz="2500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gün olarak düzenlenir. </a:t>
            </a:r>
          </a:p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Günde </a:t>
            </a:r>
            <a:r>
              <a:rPr lang="tr-TR" sz="2500" dirty="0" smtClean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en az 5 en fazla 8 saat </a:t>
            </a:r>
            <a:r>
              <a:rPr lang="tr-TR" sz="2500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programa katılabilirsiniz</a:t>
            </a:r>
          </a:p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Haftada </a:t>
            </a:r>
            <a:r>
              <a:rPr lang="tr-TR" sz="2500" dirty="0" smtClean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en fazla 6 gün </a:t>
            </a:r>
            <a:r>
              <a:rPr lang="tr-TR" sz="2500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uygulanır </a:t>
            </a:r>
          </a:p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Program devam durumunuza göre ayarlanıp  haftada </a:t>
            </a:r>
            <a:r>
              <a:rPr lang="tr-TR" sz="2500" dirty="0" smtClean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1 veya 2 gün </a:t>
            </a:r>
            <a:r>
              <a:rPr lang="tr-TR" sz="2500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de yapılabilir.</a:t>
            </a:r>
          </a:p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Gün ve saatler derslere devam durumunuzu etkilemeyecek şekilde belirlenebilir.</a:t>
            </a:r>
            <a:endParaRPr lang="tr-TR" sz="2500" dirty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68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65696" y="1082959"/>
            <a:ext cx="6373504" cy="914400"/>
          </a:xfrm>
        </p:spPr>
        <p:txBody>
          <a:bodyPr/>
          <a:lstStyle/>
          <a:p>
            <a:r>
              <a:rPr lang="tr-T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SÜRESİNCE MADDİ KAZANCIM OLACAK MI?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879" y="2129053"/>
            <a:ext cx="4502133" cy="4195548"/>
          </a:xfrm>
        </p:spPr>
        <p:txBody>
          <a:bodyPr/>
          <a:lstStyle/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İŞKUR, İşbaşı Eğitim Programına katılanlara her gün için </a:t>
            </a:r>
            <a:r>
              <a:rPr lang="tr-TR" sz="2500" b="1" dirty="0" smtClean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36,5 </a:t>
            </a:r>
            <a:r>
              <a:rPr lang="tr-TR" sz="2500" b="1" dirty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TL 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cep harçlığı </a:t>
            </a: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ödüyor. Net asgari ücret.</a:t>
            </a:r>
            <a:endParaRPr lang="tr-TR" sz="2500" b="1" dirty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17955F-01F7-4CC3-9F88-6DD416FD1075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  <p:pic>
        <p:nvPicPr>
          <p:cNvPr id="6" name="Picture 4" descr="http://www.somaolay.com.tr/wp-content/uploads/Yuksek-Miktar-Para-Tasiyanlar-Bu-Habere-Dikk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331" y="2129052"/>
            <a:ext cx="3739487" cy="4728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1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3400" y="465873"/>
            <a:ext cx="7848600" cy="914400"/>
          </a:xfrm>
        </p:spPr>
        <p:txBody>
          <a:bodyPr/>
          <a:lstStyle/>
          <a:p>
            <a:r>
              <a:rPr lang="tr-TR" dirty="0" smtClean="0"/>
              <a:t>				</a:t>
            </a:r>
            <a:r>
              <a:rPr lang="tr-T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İŞVERENLER İÇİN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3400" y="1380273"/>
            <a:ext cx="7772400" cy="4487127"/>
          </a:xfrm>
        </p:spPr>
        <p:txBody>
          <a:bodyPr/>
          <a:lstStyle/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Programdan sonra </a:t>
            </a:r>
            <a:r>
              <a:rPr lang="tr-TR" sz="2500" b="1" dirty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3 ay içinde 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işe alınırsa;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İmalat 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sektöründe </a:t>
            </a:r>
            <a:r>
              <a:rPr lang="tr-TR" sz="2500" b="1" dirty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42 ay,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Diğer sektörlerde </a:t>
            </a:r>
            <a:r>
              <a:rPr lang="tr-TR" sz="2500" b="1" dirty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30 ay 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süre ile </a:t>
            </a:r>
            <a:r>
              <a:rPr lang="tr-TR" sz="2500" b="1" dirty="0" smtClean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SGK işveren </a:t>
            </a:r>
            <a:r>
              <a:rPr lang="tr-TR" sz="2500" b="1" dirty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payı İşsizlik Ödeneği Fonundan 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karşılanır</a:t>
            </a: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.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endParaRPr lang="tr-TR" sz="2500" b="1" dirty="0" smtClean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endParaRPr lang="tr-TR" sz="2500" b="1" dirty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17955F-01F7-4CC3-9F88-6DD416FD1075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  <p:pic>
        <p:nvPicPr>
          <p:cNvPr id="2051" name="Picture 3" descr="D:\Profil\vahide.alkan\Desktop\AAAAAAAATEŞ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722" y="3684896"/>
            <a:ext cx="5775278" cy="263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19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6230" y="1455761"/>
            <a:ext cx="7772400" cy="3429000"/>
          </a:xfrm>
        </p:spPr>
        <p:txBody>
          <a:bodyPr/>
          <a:lstStyle/>
          <a:p>
            <a:pPr marL="342900" lvl="2" indent="-342900"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Program süresince </a:t>
            </a:r>
            <a:r>
              <a:rPr lang="tr-TR" sz="2500" b="1" dirty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iş kazası ve meslek hastalığı ile genel sağlık sigortası primlerini 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karşılıyor. </a:t>
            </a:r>
            <a:endParaRPr lang="tr-TR" sz="2500" b="1" dirty="0" smtClean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  <a:p>
            <a:pPr marL="342900" lvl="2" indent="-342900"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Üniversite öğrencilerinin </a:t>
            </a:r>
            <a:r>
              <a:rPr lang="tr-TR" sz="2500" b="1" dirty="0" smtClean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burs ve öğrenim kredileri kesilmez.</a:t>
            </a:r>
            <a:endParaRPr lang="tr-TR" sz="2500" b="1" dirty="0">
              <a:solidFill>
                <a:srgbClr val="FF0000"/>
              </a:solidFill>
              <a:latin typeface="Cambria" pitchFamily="18" charset="0"/>
              <a:ea typeface="ＭＳ Ｐゴシック" pitchFamily="34" charset="-128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17955F-01F7-4CC3-9F88-6DD416FD1075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  <p:pic>
        <p:nvPicPr>
          <p:cNvPr id="6146" name="Picture 2" descr="C:\Users\ipek.ozturk\Desktop\Group-Insura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121" y="2797791"/>
            <a:ext cx="4406900" cy="398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6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574878"/>
            <a:ext cx="5307842" cy="3429000"/>
          </a:xfrm>
        </p:spPr>
        <p:txBody>
          <a:bodyPr/>
          <a:lstStyle/>
          <a:p>
            <a:pPr marL="342900" lvl="2" indent="-342900"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>Bu sayede geçici süreli </a:t>
            </a:r>
            <a:r>
              <a:rPr lang="tr-TR" sz="25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>gelir </a:t>
            </a:r>
            <a:r>
              <a:rPr lang="tr-TR" sz="2500" b="1" dirty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>elde etme imkanına sahip olarak sağlık hizmetlerinden de </a:t>
            </a:r>
            <a:r>
              <a:rPr lang="tr-TR" sz="25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>yararlanabilirsiniz.</a:t>
            </a:r>
            <a:endParaRPr lang="tr-TR" sz="2500" b="1" dirty="0">
              <a:solidFill>
                <a:schemeClr val="tx1"/>
              </a:solidFill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17955F-01F7-4CC3-9F88-6DD416FD1075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  <p:pic>
        <p:nvPicPr>
          <p:cNvPr id="12290" name="Picture 2" descr="C:\Users\ipek.ozturk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347" y="2062801"/>
            <a:ext cx="3952614" cy="313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784143" y="833438"/>
            <a:ext cx="5817777" cy="914400"/>
          </a:xfrm>
        </p:spPr>
        <p:txBody>
          <a:bodyPr/>
          <a:lstStyle/>
          <a:p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KATILIM BELGESİ / SERTİFİKA</a:t>
            </a:r>
            <a:endParaRPr lang="tr-T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7675" y="1749446"/>
            <a:ext cx="7772400" cy="3741717"/>
          </a:xfrm>
        </p:spPr>
        <p:txBody>
          <a:bodyPr/>
          <a:lstStyle/>
          <a:p>
            <a:pPr marL="615950" lvl="2" indent="-342900" algn="just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Program sonunda Katılım Belgesi almaya hak kazanırsınız</a:t>
            </a:r>
          </a:p>
          <a:p>
            <a:pPr marL="615950" lvl="2" indent="-342900" algn="just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Alınacak 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belgeye </a:t>
            </a:r>
            <a:r>
              <a:rPr lang="tr-TR" sz="2500" b="1" dirty="0" err="1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CV’nizde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 yer verebilme imkanına da sahip olursunuz</a:t>
            </a:r>
          </a:p>
          <a:p>
            <a:pPr marL="342900" lvl="1" indent="-342900">
              <a:buFontTx/>
              <a:buChar char="•"/>
            </a:pPr>
            <a:endParaRPr lang="tr-TR" kern="1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342900" lvl="1" indent="-342900">
              <a:buFontTx/>
              <a:buChar char="•"/>
            </a:pPr>
            <a:endParaRPr lang="tr-TR" kern="1200" dirty="0">
              <a:solidFill>
                <a:schemeClr val="tx1"/>
              </a:solidFill>
              <a:ea typeface="ＭＳ Ｐゴシック" pitchFamily="34" charset="-128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17955F-01F7-4CC3-9F88-6DD416FD1075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  <p:pic>
        <p:nvPicPr>
          <p:cNvPr id="5122" name="Picture 2" descr="C:\Users\ipek.ozturk\Desktop\seo-training-philippin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79" y="3656461"/>
            <a:ext cx="4422811" cy="266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05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76246" y="1501253"/>
            <a:ext cx="8362953" cy="4523096"/>
          </a:xfrm>
        </p:spPr>
        <p:txBody>
          <a:bodyPr/>
          <a:lstStyle/>
          <a:p>
            <a:pPr algn="l"/>
            <a:r>
              <a:rPr lang="tr-TR" sz="2800" b="0" dirty="0" smtClean="0">
                <a:solidFill>
                  <a:schemeClr val="tx1"/>
                </a:solidFill>
                <a:effectLst/>
              </a:rPr>
              <a:t>İşveren ile iş arayan arasında köprü görevi yapan İŞKUR olarak üniversite öğrencilerine yönelik olarak;</a:t>
            </a:r>
            <a:br>
              <a:rPr lang="tr-TR" sz="2800" b="0" dirty="0" smtClean="0">
                <a:solidFill>
                  <a:schemeClr val="tx1"/>
                </a:solidFill>
                <a:effectLst/>
              </a:rPr>
            </a:br>
            <a:r>
              <a:rPr lang="tr-TR" sz="2800" b="0" dirty="0" smtClean="0">
                <a:solidFill>
                  <a:schemeClr val="tx1"/>
                </a:solidFill>
                <a:effectLst/>
              </a:rPr>
              <a:t>- iş ve meslek danışmanlığı,</a:t>
            </a:r>
            <a:r>
              <a:rPr lang="tr-TR" sz="2800" b="0" dirty="0">
                <a:solidFill>
                  <a:schemeClr val="tx1"/>
                </a:solidFill>
                <a:effectLst/>
              </a:rPr>
              <a:t/>
            </a:r>
            <a:br>
              <a:rPr lang="tr-TR" sz="2800" b="0" dirty="0">
                <a:solidFill>
                  <a:schemeClr val="tx1"/>
                </a:solidFill>
                <a:effectLst/>
              </a:rPr>
            </a:br>
            <a:r>
              <a:rPr lang="tr-TR" sz="2800" b="0" dirty="0" smtClean="0">
                <a:solidFill>
                  <a:schemeClr val="tx1"/>
                </a:solidFill>
                <a:effectLst/>
              </a:rPr>
              <a:t>- işbaşı eğitim,</a:t>
            </a:r>
            <a:r>
              <a:rPr lang="tr-TR" sz="2800" b="0" dirty="0">
                <a:solidFill>
                  <a:schemeClr val="tx1"/>
                </a:solidFill>
                <a:effectLst/>
              </a:rPr>
              <a:t/>
            </a:r>
            <a:br>
              <a:rPr lang="tr-TR" sz="2800" b="0" dirty="0">
                <a:solidFill>
                  <a:schemeClr val="tx1"/>
                </a:solidFill>
                <a:effectLst/>
              </a:rPr>
            </a:br>
            <a:r>
              <a:rPr lang="tr-TR" sz="2800" b="0" dirty="0" smtClean="0">
                <a:solidFill>
                  <a:schemeClr val="tx1"/>
                </a:solidFill>
                <a:effectLst/>
              </a:rPr>
              <a:t>- mesleki eğitim,</a:t>
            </a:r>
            <a:r>
              <a:rPr lang="tr-TR" sz="2800" b="0" dirty="0">
                <a:solidFill>
                  <a:schemeClr val="tx1"/>
                </a:solidFill>
                <a:effectLst/>
              </a:rPr>
              <a:t/>
            </a:r>
            <a:br>
              <a:rPr lang="tr-TR" sz="2800" b="0" dirty="0">
                <a:solidFill>
                  <a:schemeClr val="tx1"/>
                </a:solidFill>
                <a:effectLst/>
              </a:rPr>
            </a:br>
            <a:r>
              <a:rPr lang="tr-TR" sz="2800" b="0" dirty="0" smtClean="0">
                <a:solidFill>
                  <a:schemeClr val="tx1"/>
                </a:solidFill>
                <a:effectLst/>
              </a:rPr>
              <a:t>- işe yerleştirme,</a:t>
            </a:r>
            <a:br>
              <a:rPr lang="tr-TR" sz="2800" b="0" dirty="0" smtClean="0">
                <a:solidFill>
                  <a:schemeClr val="tx1"/>
                </a:solidFill>
                <a:effectLst/>
              </a:rPr>
            </a:br>
            <a:r>
              <a:rPr lang="tr-TR" sz="2800" b="0" dirty="0" smtClean="0">
                <a:solidFill>
                  <a:schemeClr val="tx1"/>
                </a:solidFill>
                <a:effectLst/>
              </a:rPr>
              <a:t>hizmetleri sunuyoruz.</a:t>
            </a:r>
            <a:endParaRPr lang="tr-TR" sz="28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17955F-01F7-4CC3-9F88-6DD416FD1075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  <p:pic>
        <p:nvPicPr>
          <p:cNvPr id="8197" name="Picture 5" descr="C:\Users\ipek.ozturk\Desktop\Process04-GoUp-Blu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525" y="2900362"/>
            <a:ext cx="6103938" cy="388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4026090" y="777922"/>
            <a:ext cx="4813109" cy="60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Calibri" panose="020F0502020204030204" pitchFamily="34" charset="0"/>
              </a:rPr>
              <a:t>Genel Faaliyetler</a:t>
            </a:r>
            <a:endParaRPr lang="tr-TR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04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90107" y="749845"/>
            <a:ext cx="5681900" cy="546692"/>
          </a:xfrm>
        </p:spPr>
        <p:txBody>
          <a:bodyPr/>
          <a:lstStyle/>
          <a:p>
            <a:r>
              <a:rPr lang="tr-TR" sz="3200" dirty="0" smtClean="0">
                <a:solidFill>
                  <a:srgbClr val="FF0000"/>
                </a:solidFill>
                <a:effectLst/>
              </a:rPr>
              <a:t>İş ve Meslek Danışmanlığı</a:t>
            </a:r>
            <a:endParaRPr lang="tr-TR" sz="32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9262" y="1676400"/>
            <a:ext cx="8389937" cy="4648200"/>
          </a:xfrm>
        </p:spPr>
        <p:txBody>
          <a:bodyPr/>
          <a:lstStyle/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Kurum faaliyetleri hakkında bilgilendirme,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Bireysel ve grup görüşmeleri ile danışmanlık hizmeti,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İşgücü piyasasına yönelik bilgilendirme,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İş arama becerileri,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İşverenle görüşme teknikleri,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Özgeçmiş hazırlama,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800" dirty="0" err="1" smtClean="0">
                <a:solidFill>
                  <a:schemeClr val="tx1"/>
                </a:solidFill>
              </a:rPr>
              <a:t>Europass</a:t>
            </a:r>
            <a:r>
              <a:rPr lang="tr-TR" sz="2800" dirty="0" smtClean="0">
                <a:solidFill>
                  <a:schemeClr val="tx1"/>
                </a:solidFill>
              </a:rPr>
              <a:t> CV Hazırlama yardımı, 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Meslek tanıtımları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17955F-01F7-4CC3-9F88-6DD416FD1075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96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>
          <a:xfrm>
            <a:off x="533399" y="1663431"/>
            <a:ext cx="3724701" cy="4559947"/>
          </a:xfrm>
        </p:spPr>
        <p:txBody>
          <a:bodyPr/>
          <a:lstStyle/>
          <a:p>
            <a:pPr marL="342900" lvl="1" indent="-34290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rgbClr val="0099FF"/>
              </a:buClr>
              <a:buSzPct val="100000"/>
              <a:buFont typeface="Wingdings" pitchFamily="2" charset="2"/>
              <a:buChar char="ü"/>
              <a:tabLst>
                <a:tab pos="88900" algn="l"/>
              </a:tabLst>
              <a:defRPr/>
            </a:pPr>
            <a:r>
              <a:rPr lang="tr-TR" sz="2600" kern="1200" dirty="0">
                <a:solidFill>
                  <a:schemeClr val="tx1"/>
                </a:solidFill>
                <a:ea typeface="ＭＳ Ｐゴシック" pitchFamily="34" charset="-128"/>
              </a:rPr>
              <a:t>İşbaşı eğitim programı (İEP) İŞKUR tarafından uygulanan, </a:t>
            </a:r>
            <a:r>
              <a:rPr lang="tr-TR" sz="2600" kern="1200" dirty="0" smtClean="0">
                <a:solidFill>
                  <a:schemeClr val="tx1"/>
                </a:solidFill>
                <a:ea typeface="ＭＳ Ｐゴシック" pitchFamily="34" charset="-128"/>
              </a:rPr>
              <a:t>iş ve üretim süreçlerini bizzat görerek </a:t>
            </a:r>
            <a:r>
              <a:rPr lang="tr-TR" sz="2600" kern="1200" dirty="0" smtClean="0">
                <a:solidFill>
                  <a:srgbClr val="FF0000"/>
                </a:solidFill>
                <a:ea typeface="ＭＳ Ｐゴシック" pitchFamily="34" charset="-128"/>
              </a:rPr>
              <a:t>mesleki </a:t>
            </a:r>
            <a:r>
              <a:rPr lang="tr-TR" sz="2600" kern="1200" dirty="0">
                <a:solidFill>
                  <a:srgbClr val="FF0000"/>
                </a:solidFill>
                <a:ea typeface="ＭＳ Ｐゴシック" pitchFamily="34" charset="-128"/>
              </a:rPr>
              <a:t>deneyim ve tecrübe </a:t>
            </a:r>
            <a:r>
              <a:rPr lang="tr-TR" sz="2600" kern="1200" dirty="0" smtClean="0">
                <a:solidFill>
                  <a:schemeClr val="tx1"/>
                </a:solidFill>
                <a:ea typeface="ＭＳ Ｐゴシック" pitchFamily="34" charset="-128"/>
              </a:rPr>
              <a:t>kazanmanızı </a:t>
            </a:r>
            <a:r>
              <a:rPr lang="tr-TR" sz="2600" kern="1200" dirty="0">
                <a:solidFill>
                  <a:schemeClr val="tx1"/>
                </a:solidFill>
                <a:ea typeface="ＭＳ Ｐゴシック" pitchFamily="34" charset="-128"/>
              </a:rPr>
              <a:t>sağlayan </a:t>
            </a:r>
            <a:r>
              <a:rPr lang="tr-TR" sz="2600" kern="1200" dirty="0" smtClean="0">
                <a:solidFill>
                  <a:schemeClr val="tx1"/>
                </a:solidFill>
                <a:ea typeface="ＭＳ Ｐゴシック" pitchFamily="34" charset="-128"/>
              </a:rPr>
              <a:t>programdır.</a:t>
            </a:r>
            <a:endParaRPr lang="tr-TR" sz="2600" dirty="0"/>
          </a:p>
          <a:p>
            <a:pPr marL="342900" lvl="1" indent="-34290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rgbClr val="0099FF"/>
              </a:buClr>
              <a:buSzPct val="100000"/>
              <a:buFont typeface="Wingdings" pitchFamily="2" charset="2"/>
              <a:buChar char="ü"/>
              <a:tabLst>
                <a:tab pos="88900" algn="l"/>
              </a:tabLst>
              <a:defRPr/>
            </a:pPr>
            <a:r>
              <a:rPr lang="tr-TR" sz="2600" kern="1200" dirty="0">
                <a:solidFill>
                  <a:schemeClr val="tx1"/>
                </a:solidFill>
                <a:ea typeface="ＭＳ Ｐゴシック" pitchFamily="34" charset="-128"/>
              </a:rPr>
              <a:t>Stajın geliştirilmiş versiyonudur.</a:t>
            </a:r>
          </a:p>
          <a:p>
            <a:pPr marL="342900" lvl="1" indent="-342900">
              <a:buFontTx/>
              <a:buChar char="•"/>
            </a:pPr>
            <a:endParaRPr lang="tr-TR" sz="2600" kern="1200" dirty="0">
              <a:solidFill>
                <a:schemeClr val="tx1"/>
              </a:solidFill>
              <a:ea typeface="ＭＳ Ｐゴシック" pitchFamily="34" charset="-128"/>
            </a:endParaRPr>
          </a:p>
          <a:p>
            <a:endParaRPr lang="tr-TR" sz="2600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2447072" y="741446"/>
            <a:ext cx="6696928" cy="426141"/>
          </a:xfrm>
        </p:spPr>
        <p:txBody>
          <a:bodyPr/>
          <a:lstStyle/>
          <a:p>
            <a:pPr algn="r"/>
            <a:r>
              <a:rPr lang="tr-TR" sz="2800" dirty="0">
                <a:solidFill>
                  <a:srgbClr val="FF0000"/>
                </a:solidFill>
                <a:effectLst/>
              </a:rPr>
              <a:t>İŞBAŞI EĞİTİM </a:t>
            </a:r>
            <a:r>
              <a:rPr lang="tr-TR" sz="2800" dirty="0" smtClean="0">
                <a:solidFill>
                  <a:srgbClr val="FF0000"/>
                </a:solidFill>
                <a:effectLst/>
              </a:rPr>
              <a:t>PROGRAMI</a:t>
            </a:r>
            <a:endParaRPr lang="tr-TR" sz="2800" dirty="0">
              <a:effectLst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320A6-E93E-4DDC-8D6B-3768E8C3FE14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  <p:pic>
        <p:nvPicPr>
          <p:cNvPr id="1026" name="Picture 2" descr="D:\Profil\vahide.alkan\Desktop\GÖRSEL\Resi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1473959"/>
            <a:ext cx="3862387" cy="460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99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>
          <a:xfrm>
            <a:off x="399230" y="1812936"/>
            <a:ext cx="8439969" cy="2909190"/>
          </a:xfrm>
        </p:spPr>
        <p:txBody>
          <a:bodyPr/>
          <a:lstStyle/>
          <a:p>
            <a:pPr marL="457200" lvl="1" indent="-457200" algn="just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rgbClr val="0099FF"/>
              </a:buClr>
              <a:buSzPct val="100000"/>
              <a:buFont typeface="Wingdings" pitchFamily="2" charset="2"/>
              <a:buChar char="ü"/>
              <a:tabLst>
                <a:tab pos="88900" algn="l"/>
              </a:tabLst>
              <a:defRPr/>
            </a:pPr>
            <a:r>
              <a:rPr lang="tr-TR" sz="3200" kern="1200" dirty="0">
                <a:solidFill>
                  <a:schemeClr val="tx1"/>
                </a:solidFill>
                <a:ea typeface="ＭＳ Ｐゴシック" pitchFamily="34" charset="-128"/>
              </a:rPr>
              <a:t>M</a:t>
            </a:r>
            <a:r>
              <a:rPr lang="tr-TR" sz="3200" kern="1200" dirty="0" smtClean="0">
                <a:solidFill>
                  <a:schemeClr val="tx1"/>
                </a:solidFill>
                <a:ea typeface="ＭＳ Ｐゴシック" pitchFamily="34" charset="-128"/>
              </a:rPr>
              <a:t>esleki </a:t>
            </a:r>
            <a:r>
              <a:rPr lang="tr-TR" sz="3200" kern="1200" dirty="0">
                <a:solidFill>
                  <a:srgbClr val="FF0000"/>
                </a:solidFill>
                <a:ea typeface="ＭＳ Ｐゴシック" pitchFamily="34" charset="-128"/>
              </a:rPr>
              <a:t>deneyim ve beceri </a:t>
            </a:r>
            <a:r>
              <a:rPr lang="tr-TR" sz="3200" kern="1200" dirty="0" smtClean="0">
                <a:solidFill>
                  <a:schemeClr val="tx1"/>
                </a:solidFill>
                <a:ea typeface="ＭＳ Ｐゴシック" pitchFamily="34" charset="-128"/>
              </a:rPr>
              <a:t>kazanma</a:t>
            </a:r>
            <a:endParaRPr lang="tr-TR" sz="3200" kern="1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457200" lvl="1" indent="-457200" algn="just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rgbClr val="0099FF"/>
              </a:buClr>
              <a:buSzPct val="100000"/>
              <a:buFont typeface="Wingdings" pitchFamily="2" charset="2"/>
              <a:buChar char="ü"/>
              <a:tabLst>
                <a:tab pos="88900" algn="l"/>
              </a:tabLst>
              <a:defRPr/>
            </a:pPr>
            <a:r>
              <a:rPr lang="tr-TR" sz="3200" kern="1200" dirty="0" smtClean="0">
                <a:solidFill>
                  <a:srgbClr val="FF0000"/>
                </a:solidFill>
                <a:ea typeface="ＭＳ Ｐゴシック" pitchFamily="34" charset="-128"/>
              </a:rPr>
              <a:t>İstihdam edilebilirliği</a:t>
            </a:r>
            <a:r>
              <a:rPr lang="tr-TR" sz="3200" kern="1200" dirty="0" smtClean="0">
                <a:solidFill>
                  <a:schemeClr val="tx1"/>
                </a:solidFill>
                <a:ea typeface="ＭＳ Ｐゴシック" pitchFamily="34" charset="-128"/>
              </a:rPr>
              <a:t> kolaylaştırma</a:t>
            </a:r>
          </a:p>
          <a:p>
            <a:pPr marL="457200" lvl="1" indent="-457200" algn="just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rgbClr val="0099FF"/>
              </a:buClr>
              <a:buSzPct val="100000"/>
              <a:buFont typeface="Wingdings" pitchFamily="2" charset="2"/>
              <a:buChar char="ü"/>
              <a:tabLst>
                <a:tab pos="88900" algn="l"/>
              </a:tabLst>
              <a:defRPr/>
            </a:pPr>
            <a:r>
              <a:rPr lang="tr-TR" sz="3200" kern="1200" dirty="0" smtClean="0">
                <a:solidFill>
                  <a:srgbClr val="FF0000"/>
                </a:solidFill>
                <a:ea typeface="ＭＳ Ｐゴシック" pitchFamily="34" charset="-128"/>
              </a:rPr>
              <a:t>Tecrübe</a:t>
            </a:r>
            <a:r>
              <a:rPr lang="tr-TR" sz="3200" kern="1200" dirty="0" smtClean="0">
                <a:solidFill>
                  <a:schemeClr val="tx1"/>
                </a:solidFill>
                <a:ea typeface="ＭＳ Ｐゴシック" pitchFamily="34" charset="-128"/>
              </a:rPr>
              <a:t> eksikliğinin giderme</a:t>
            </a:r>
            <a:endParaRPr lang="tr-TR" sz="3200" kern="1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457200" lvl="1" indent="-457200" algn="just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rgbClr val="0099FF"/>
              </a:buClr>
              <a:buSzPct val="100000"/>
              <a:buFont typeface="Wingdings" pitchFamily="2" charset="2"/>
              <a:buChar char="ü"/>
              <a:tabLst>
                <a:tab pos="88900" algn="l"/>
              </a:tabLst>
              <a:defRPr/>
            </a:pPr>
            <a:r>
              <a:rPr lang="tr-TR" sz="3200" kern="1200" dirty="0" smtClean="0">
                <a:solidFill>
                  <a:schemeClr val="tx1"/>
                </a:solidFill>
                <a:ea typeface="ＭＳ Ｐゴシック" pitchFamily="34" charset="-128"/>
              </a:rPr>
              <a:t>Program süresince </a:t>
            </a:r>
            <a:r>
              <a:rPr lang="tr-TR" sz="3200" kern="1200" dirty="0" smtClean="0">
                <a:solidFill>
                  <a:srgbClr val="FF0000"/>
                </a:solidFill>
                <a:ea typeface="ＭＳ Ｐゴシック" pitchFamily="34" charset="-128"/>
              </a:rPr>
              <a:t>gelir </a:t>
            </a:r>
            <a:r>
              <a:rPr lang="tr-TR" sz="3200" kern="1200" dirty="0" smtClean="0">
                <a:solidFill>
                  <a:schemeClr val="tx1"/>
                </a:solidFill>
                <a:ea typeface="ＭＳ Ｐゴシック" pitchFamily="34" charset="-128"/>
              </a:rPr>
              <a:t>elde etme</a:t>
            </a:r>
            <a:endParaRPr lang="tr-TR" sz="3200" kern="1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457200" lvl="1" indent="-457200" algn="just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rgbClr val="0099FF"/>
              </a:buClr>
              <a:buSzPct val="100000"/>
              <a:buFont typeface="Wingdings" pitchFamily="2" charset="2"/>
              <a:buChar char="ü"/>
              <a:tabLst>
                <a:tab pos="88900" algn="l"/>
              </a:tabLst>
              <a:defRPr/>
            </a:pPr>
            <a:r>
              <a:rPr lang="tr-TR" sz="3200" kern="1200" dirty="0" smtClean="0">
                <a:solidFill>
                  <a:srgbClr val="FF0000"/>
                </a:solidFill>
                <a:ea typeface="ＭＳ Ｐゴシック" pitchFamily="34" charset="-128"/>
              </a:rPr>
              <a:t>Zorunlu stajların </a:t>
            </a:r>
            <a:r>
              <a:rPr lang="tr-TR" sz="3200" kern="1200" dirty="0" smtClean="0">
                <a:solidFill>
                  <a:schemeClr val="tx1"/>
                </a:solidFill>
                <a:ea typeface="ＭＳ Ｐゴシック" pitchFamily="34" charset="-128"/>
              </a:rPr>
              <a:t>yapılmasına imkan verme </a:t>
            </a:r>
          </a:p>
          <a:p>
            <a:pPr marL="0" lvl="1" indent="0" algn="just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rgbClr val="0099FF"/>
              </a:buClr>
              <a:buSzPct val="100000"/>
              <a:buNone/>
              <a:tabLst>
                <a:tab pos="88900" algn="l"/>
              </a:tabLst>
              <a:defRPr/>
            </a:pPr>
            <a:endParaRPr lang="tr-TR" sz="3200" kern="12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2773991" y="642195"/>
            <a:ext cx="6065209" cy="914400"/>
          </a:xfrm>
        </p:spPr>
        <p:txBody>
          <a:bodyPr/>
          <a:lstStyle/>
          <a:p>
            <a:pPr algn="r"/>
            <a:r>
              <a:rPr lang="tr-TR" sz="3000" dirty="0" smtClean="0">
                <a:solidFill>
                  <a:srgbClr val="FF0000"/>
                </a:solidFill>
                <a:effectLst/>
              </a:rPr>
              <a:t>PROGRAMIN FAYDALARI </a:t>
            </a:r>
            <a:r>
              <a:rPr lang="tr-TR" sz="3000" dirty="0">
                <a:solidFill>
                  <a:srgbClr val="FF0000"/>
                </a:solidFill>
                <a:effectLst/>
              </a:rPr>
              <a:t>NELERDİR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320A6-E93E-4DDC-8D6B-3768E8C3FE14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  <p:graphicFrame>
        <p:nvGraphicFramePr>
          <p:cNvPr id="7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1534287"/>
              </p:ext>
            </p:extLst>
          </p:nvPr>
        </p:nvGraphicFramePr>
        <p:xfrm>
          <a:off x="2934269" y="4408227"/>
          <a:ext cx="6209731" cy="2449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275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>
          <a:xfrm>
            <a:off x="330506" y="1987136"/>
            <a:ext cx="8508694" cy="2434739"/>
          </a:xfrm>
        </p:spPr>
        <p:txBody>
          <a:bodyPr/>
          <a:lstStyle/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dirty="0" smtClean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İŞKUR’a </a:t>
            </a:r>
            <a:r>
              <a:rPr lang="tr-TR" sz="2500" dirty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kayıtlı </a:t>
            </a:r>
            <a:r>
              <a:rPr lang="tr-TR" sz="2500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 ve </a:t>
            </a:r>
            <a:r>
              <a:rPr lang="tr-TR" sz="2500" dirty="0" smtClean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en </a:t>
            </a:r>
            <a:r>
              <a:rPr lang="tr-TR" sz="2500" dirty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az 2 çalışanı </a:t>
            </a:r>
            <a:r>
              <a:rPr lang="tr-TR" sz="2500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olan bir işyerinde,</a:t>
            </a:r>
          </a:p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Dernekler, vakıflar, kamu kurumu niteliğindeki meslek kuruluşları, sendikalar, sanayi ve ticaret odaları, noterler, payının %50 altında olduğu kamu iktisadi teşekküllerinde,</a:t>
            </a:r>
            <a:endParaRPr lang="tr-TR" sz="2500" dirty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053384" y="602002"/>
            <a:ext cx="4979157" cy="1385133"/>
          </a:xfrm>
        </p:spPr>
        <p:txBody>
          <a:bodyPr/>
          <a:lstStyle/>
          <a:p>
            <a:r>
              <a:rPr lang="tr-TR" sz="3000" dirty="0">
                <a:solidFill>
                  <a:srgbClr val="FF0000"/>
                </a:solidFill>
                <a:effectLst/>
              </a:rPr>
              <a:t>HANGİ </a:t>
            </a:r>
            <a:r>
              <a:rPr lang="tr-TR" sz="3000" dirty="0" smtClean="0">
                <a:solidFill>
                  <a:srgbClr val="FF0000"/>
                </a:solidFill>
                <a:effectLst/>
              </a:rPr>
              <a:t>İŞYERLERİNDE PROGRAMA </a:t>
            </a:r>
            <a:r>
              <a:rPr lang="tr-TR" sz="3000" dirty="0">
                <a:solidFill>
                  <a:srgbClr val="FF0000"/>
                </a:solidFill>
                <a:effectLst/>
              </a:rPr>
              <a:t>KATILABİLİRİM?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320A6-E93E-4DDC-8D6B-3768E8C3FE14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220" y="4558353"/>
            <a:ext cx="7137779" cy="229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5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>
          <a:xfrm>
            <a:off x="710821" y="1483056"/>
            <a:ext cx="7491484" cy="3429000"/>
          </a:xfrm>
        </p:spPr>
        <p:txBody>
          <a:bodyPr/>
          <a:lstStyle/>
          <a:p>
            <a:pPr marL="342900" lvl="2" indent="-342900"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Kendinizin belirlediği işyerlerinde,</a:t>
            </a:r>
          </a:p>
          <a:p>
            <a:pPr marL="342900" lvl="2" indent="-342900"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Üniversite tarafından belirlenen bir işyerinde de programa katılabilirsiniz</a:t>
            </a:r>
          </a:p>
          <a:p>
            <a:pPr marL="342900" lvl="2" indent="-342900">
              <a:buClr>
                <a:schemeClr val="bg2"/>
              </a:buClr>
              <a:buFont typeface="Wingdings" pitchFamily="2" charset="2"/>
              <a:buChar char="ü"/>
            </a:pPr>
            <a:endParaRPr lang="tr-TR" sz="2500" b="1" dirty="0" smtClean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  <a:p>
            <a:pPr marL="342900" lvl="2" indent="-342900">
              <a:buClr>
                <a:schemeClr val="bg2"/>
              </a:buClr>
              <a:buFont typeface="Wingdings" pitchFamily="2" charset="2"/>
              <a:buChar char="ü"/>
            </a:pPr>
            <a:endParaRPr lang="tr-TR" sz="2500" b="1" dirty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320A6-E93E-4DDC-8D6B-3768E8C3FE14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63" y="2893325"/>
            <a:ext cx="5677469" cy="3603009"/>
          </a:xfrm>
        </p:spPr>
      </p:pic>
    </p:spTree>
    <p:extLst>
      <p:ext uri="{BB962C8B-B14F-4D97-AF65-F5344CB8AC3E}">
        <p14:creationId xmlns:p14="http://schemas.microsoft.com/office/powerpoint/2010/main" val="397481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>
          <a:xfrm>
            <a:off x="736979" y="1746914"/>
            <a:ext cx="7888405" cy="2634018"/>
          </a:xfrm>
        </p:spPr>
        <p:txBody>
          <a:bodyPr/>
          <a:lstStyle/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15 yaşını dolduranlar,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Kuruma kayıtlılar,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Ön 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lisans, lisans, yüksek lisans,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doktora ve ikinci öğretim öğrencileri 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açık öğretim ilkokulu, ortaokulu ve lisesi </a:t>
            </a:r>
            <a:endParaRPr lang="tr-TR" sz="2500" b="1" dirty="0" smtClean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açık 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öğretim fakültesi öğrencileri </a:t>
            </a:r>
          </a:p>
          <a:p>
            <a:pPr>
              <a:buClr>
                <a:schemeClr val="bg2"/>
              </a:buClr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tüm işsizler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>
          <a:xfrm flipV="1">
            <a:off x="5109950" y="7505131"/>
            <a:ext cx="2914934" cy="9667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982639" y="928048"/>
            <a:ext cx="7334274" cy="914400"/>
          </a:xfrm>
        </p:spPr>
        <p:txBody>
          <a:bodyPr/>
          <a:lstStyle/>
          <a:p>
            <a:r>
              <a:rPr lang="tr-T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KİMLER </a:t>
            </a:r>
            <a:r>
              <a:rPr lang="tr-T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KATILABİLİR?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320A6-E93E-4DDC-8D6B-3768E8C3FE14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  <p:pic>
        <p:nvPicPr>
          <p:cNvPr id="7" name="Picture 3" descr="D:\Profil\seher.ozdemir\Desktop\İE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1519">
            <a:off x="6024205" y="3899261"/>
            <a:ext cx="2806291" cy="27361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>
          <a:xfrm>
            <a:off x="533399" y="1892383"/>
            <a:ext cx="8064335" cy="4677877"/>
          </a:xfrm>
        </p:spPr>
        <p:txBody>
          <a:bodyPr/>
          <a:lstStyle/>
          <a:p>
            <a:pPr marL="273050" lvl="2" indent="0" algn="just" defTabSz="457200">
              <a:spcBef>
                <a:spcPts val="600"/>
              </a:spcBef>
              <a:buClr>
                <a:srgbClr val="0099FF"/>
              </a:buClr>
              <a:buSzPct val="100000"/>
              <a:buNone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ÖNCELİKLE İŞKUR’A KAYDOLMANIZ GEREKİR </a:t>
            </a:r>
          </a:p>
          <a:p>
            <a:pPr marL="615950" lvl="2" indent="-342900" algn="just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ＭＳ Ｐゴシック" pitchFamily="34" charset="-128"/>
              </a:rPr>
              <a:t>www.iskur.gov.tr</a:t>
            </a: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 adresinden,</a:t>
            </a:r>
            <a:endParaRPr lang="tr-TR" sz="2500" b="1" dirty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  <a:p>
            <a:pPr marL="742950" lvl="2" indent="-469900" algn="just" defTabSz="457200">
              <a:spcBef>
                <a:spcPts val="600"/>
              </a:spcBef>
              <a:buClr>
                <a:srgbClr val="0099FF"/>
              </a:buClr>
              <a:buSzPct val="100000"/>
              <a:buBlip>
                <a:blip r:embed="rId2"/>
              </a:buBlip>
            </a:pPr>
            <a:endParaRPr lang="tr-TR" sz="2500" b="1" dirty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  <a:p>
            <a:pPr marL="742950" lvl="2" indent="-469900" algn="just" defTabSz="457200">
              <a:spcBef>
                <a:spcPts val="600"/>
              </a:spcBef>
              <a:buClr>
                <a:srgbClr val="0099FF"/>
              </a:buClr>
              <a:buSzPct val="100000"/>
              <a:buBlip>
                <a:blip r:embed="rId2"/>
              </a:buBlip>
            </a:pPr>
            <a:endParaRPr lang="tr-TR" sz="2500" b="1" dirty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81 ilde bulunan Çalışma ve İş Kurumu İl </a:t>
            </a: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Müdürlüklerinden,</a:t>
            </a:r>
            <a:endParaRPr lang="tr-TR" sz="2500" b="1" dirty="0">
              <a:solidFill>
                <a:srgbClr val="000000"/>
              </a:solidFill>
              <a:latin typeface="Cambria" pitchFamily="18" charset="0"/>
              <a:ea typeface="ＭＳ Ｐゴシック" pitchFamily="34" charset="-128"/>
            </a:endParaRPr>
          </a:p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61 ilçede bulunan Hizmet </a:t>
            </a: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Merkezlerinden,</a:t>
            </a:r>
          </a:p>
          <a:p>
            <a:pPr marL="615950" lvl="2" indent="-342900" defTabSz="457200">
              <a:spcBef>
                <a:spcPts val="600"/>
              </a:spcBef>
              <a:buClr>
                <a:srgbClr val="0099FF"/>
              </a:buClr>
              <a:buSzPct val="100000"/>
              <a:buFont typeface="Wingdings" pitchFamily="2" charset="2"/>
              <a:buChar char="ü"/>
            </a:pPr>
            <a:r>
              <a:rPr lang="tr-TR" sz="2500" b="1" dirty="0" smtClean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Varsa üniversitenizdeki irtibat </a:t>
            </a:r>
            <a:r>
              <a:rPr lang="tr-TR" sz="2500" b="1" dirty="0">
                <a:solidFill>
                  <a:srgbClr val="000000"/>
                </a:solidFill>
                <a:latin typeface="Cambria" pitchFamily="18" charset="0"/>
                <a:ea typeface="ＭＳ Ｐゴシック" pitchFamily="34" charset="-128"/>
              </a:rPr>
              <a:t>noktasından </a:t>
            </a:r>
          </a:p>
          <a:p>
            <a:pPr marL="742950" lvl="2" indent="-469900" algn="just" defTabSz="457200">
              <a:spcBef>
                <a:spcPts val="600"/>
              </a:spcBef>
              <a:buClr>
                <a:srgbClr val="0099FF"/>
              </a:buClr>
              <a:buSzPct val="100000"/>
              <a:buBlip>
                <a:blip r:embed="rId2"/>
              </a:buBlip>
            </a:pPr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343701" y="732323"/>
            <a:ext cx="5658290" cy="914400"/>
          </a:xfrm>
        </p:spPr>
        <p:txBody>
          <a:bodyPr/>
          <a:lstStyle/>
          <a:p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NASIL BAŞVURU YAPABİLİRİM?</a:t>
            </a:r>
            <a:endParaRPr lang="tr-T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320A6-E93E-4DDC-8D6B-3768E8C3FE14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08" y="2793000"/>
            <a:ext cx="7483226" cy="799017"/>
          </a:xfrm>
          <a:prstGeom prst="rect">
            <a:avLst/>
          </a:prstGeom>
        </p:spPr>
      </p:pic>
      <p:pic>
        <p:nvPicPr>
          <p:cNvPr id="1026" name="Picture 2" descr="http://www.goomass.com/images/wkr-ucretsiz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088" y="5278929"/>
            <a:ext cx="1949912" cy="1579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9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000080"/>
      </a:accent1>
      <a:accent2>
        <a:srgbClr val="FFCC66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iskur">
  <a:themeElements>
    <a:clrScheme name="Custom 1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3200" b="1" i="0" u="none" strike="noStrike" cap="none" normalizeH="0" baseline="0" smtClean="0">
            <a:ln>
              <a:noFill/>
            </a:ln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3200" b="1" i="0" u="none" strike="noStrike" cap="none" normalizeH="0" baseline="0" smtClean="0">
            <a:ln>
              <a:noFill/>
            </a:ln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IKG PRO.thmx</Template>
  <TotalTime>10240</TotalTime>
  <Words>447</Words>
  <Application>Microsoft Office PowerPoint</Application>
  <PresentationFormat>Ekran Gösterisi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16</vt:i4>
      </vt:variant>
    </vt:vector>
  </HeadingPairs>
  <TitlesOfParts>
    <vt:vector size="27" baseType="lpstr">
      <vt:lpstr>ＭＳ Ｐゴシック</vt:lpstr>
      <vt:lpstr>Arial</vt:lpstr>
      <vt:lpstr>Calibri</vt:lpstr>
      <vt:lpstr>Cambria</vt:lpstr>
      <vt:lpstr>Euphemia</vt:lpstr>
      <vt:lpstr>Gill Sans MT</vt:lpstr>
      <vt:lpstr>Times New Roman</vt:lpstr>
      <vt:lpstr>Wingdings</vt:lpstr>
      <vt:lpstr>Custom Design</vt:lpstr>
      <vt:lpstr>1_Custom Design</vt:lpstr>
      <vt:lpstr>iskur</vt:lpstr>
      <vt:lpstr>PowerPoint Sunusu</vt:lpstr>
      <vt:lpstr>İşveren ile iş arayan arasında köprü görevi yapan İŞKUR olarak üniversite öğrencilerine yönelik olarak; - iş ve meslek danışmanlığı, - işbaşı eğitim, - mesleki eğitim, - işe yerleştirme, hizmetleri sunuyoruz.</vt:lpstr>
      <vt:lpstr>İş ve Meslek Danışmanlığı</vt:lpstr>
      <vt:lpstr>İŞBAŞI EĞİTİM PROGRAMI</vt:lpstr>
      <vt:lpstr>PROGRAMIN FAYDALARI NELERDİR</vt:lpstr>
      <vt:lpstr>HANGİ İŞYERLERİNDE PROGRAMA KATILABİLİRİM?</vt:lpstr>
      <vt:lpstr>PowerPoint Sunusu</vt:lpstr>
      <vt:lpstr> KİMLER KATILABİLİR?</vt:lpstr>
      <vt:lpstr>NASIL BAŞVURU YAPABİLİRİM?</vt:lpstr>
      <vt:lpstr>NASIL BAŞVURU YAPABİLİRİM?</vt:lpstr>
      <vt:lpstr>PROGRAM NE KADAR SÜRÜYOR?</vt:lpstr>
      <vt:lpstr>PROGRAM SÜRESİNCE MADDİ KAZANCIM OLACAK MI?</vt:lpstr>
      <vt:lpstr>    İŞVERENLER İÇİN</vt:lpstr>
      <vt:lpstr>PowerPoint Sunusu</vt:lpstr>
      <vt:lpstr>PowerPoint Sunusu</vt:lpstr>
      <vt:lpstr>KATILIM BELGESİ / SERTİFİKA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</dc:creator>
  <cp:lastModifiedBy>ulus</cp:lastModifiedBy>
  <cp:revision>1369</cp:revision>
  <cp:lastPrinted>2015-02-02T11:59:25Z</cp:lastPrinted>
  <dcterms:created xsi:type="dcterms:W3CDTF">2012-04-13T04:42:51Z</dcterms:created>
  <dcterms:modified xsi:type="dcterms:W3CDTF">2019-01-23T06:16:07Z</dcterms:modified>
</cp:coreProperties>
</file>